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1" r:id="rId1"/>
    <p:sldMasterId id="2147483742" r:id="rId2"/>
  </p:sldMasterIdLst>
  <p:notesMasterIdLst>
    <p:notesMasterId r:id="rId6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20" r:id="rId10"/>
    <p:sldId id="32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9144000" cy="5143500" type="screen16x9"/>
  <p:notesSz cx="6858000" cy="9144000"/>
  <p:embeddedFontLst>
    <p:embeddedFont>
      <p:font typeface="Nanum Gothic" panose="020B0604020202020204" charset="-127"/>
      <p:regular r:id="rId70"/>
      <p:bold r:id="rId71"/>
    </p:embeddedFont>
    <p:embeddedFont>
      <p:font typeface="NanumGothic ExtraBold" panose="020B0604020202020204" charset="-127"/>
      <p:bold r:id="rId72"/>
    </p:embeddedFont>
    <p:embeddedFont>
      <p:font typeface="Anaheim" panose="02000503000000000000" pitchFamily="2" charset="0"/>
      <p:regular r:id="rId73"/>
    </p:embeddedFont>
    <p:embeddedFont>
      <p:font typeface="Fira Sans Condensed" panose="020B0503050000020004" pitchFamily="34" charset="0"/>
      <p:regular r:id="rId74"/>
      <p:bold r:id="rId75"/>
      <p:italic r:id="rId76"/>
      <p:boldItalic r:id="rId77"/>
    </p:embeddedFont>
    <p:embeddedFont>
      <p:font typeface="Josefin Sans" pitchFamily="2" charset="0"/>
      <p:regular r:id="rId78"/>
      <p:bold r:id="rId79"/>
      <p:italic r:id="rId80"/>
      <p:boldItalic r:id="rId81"/>
    </p:embeddedFont>
    <p:embeddedFont>
      <p:font typeface="Nunito" pitchFamily="2" charset="0"/>
      <p:regular r:id="rId82"/>
      <p:bold r:id="rId83"/>
      <p:italic r:id="rId84"/>
      <p:boldItalic r:id="rId85"/>
    </p:embeddedFont>
    <p:embeddedFont>
      <p:font typeface="Open Sans" panose="020B0606030504020204" pitchFamily="34" charset="0"/>
      <p:regular r:id="rId86"/>
      <p:bold r:id="rId87"/>
      <p:italic r:id="rId88"/>
      <p:boldItalic r:id="rId89"/>
    </p:embeddedFont>
    <p:embeddedFont>
      <p:font typeface="Open Sans SemiBold" panose="020B0706030804020204" pitchFamily="34" charset="0"/>
      <p:regular r:id="rId90"/>
      <p:bold r:id="rId91"/>
      <p:italic r:id="rId92"/>
      <p:boldItalic r:id="rId93"/>
    </p:embeddedFont>
    <p:embeddedFont>
      <p:font typeface="Roboto Condensed Light" panose="02000000000000000000" pitchFamily="2" charset="0"/>
      <p:regular r:id="rId94"/>
      <p: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3.fntdata"/><Relationship Id="rId90" Type="http://schemas.openxmlformats.org/officeDocument/2006/relationships/font" Target="fonts/font21.fntdata"/><Relationship Id="rId95" Type="http://schemas.openxmlformats.org/officeDocument/2006/relationships/font" Target="fonts/font2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font" Target="fonts/font24.fntdata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557e1fb265_2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9" name="Google Shape;2299;g2557e1fb265_2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255d8716afc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6" name="Google Shape;2376;g255d8716afc_1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557e1fb265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1" name="Google Shape;2381;g2557e1fb265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2557e1fb265_6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2" name="Google Shape;2392;g2557e1fb265_6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2557e1fb265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4" name="Google Shape;2404;g2557e1fb265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255d8716af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g255d8716af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255d8716a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7" name="Google Shape;2417;g255d8716a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255d8716a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g255d8716a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255d8716af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5" name="Google Shape;2435;g255d8716afc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255d8716af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1" name="Google Shape;2441;g255d8716af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255d8716af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7" name="Google Shape;2447;g255d8716af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2557e1fb265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6" name="Google Shape;2306;g2557e1fb265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255d8716af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5" name="Google Shape;2455;g255d8716af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255d8716afc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5" name="Google Shape;2465;g255d8716afc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255d8716afc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g255d8716afc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255d8716afc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3" name="Google Shape;2483;g255d8716afc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255d8716afc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2" name="Google Shape;2492;g255d8716afc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255d8716afc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2" name="Google Shape;2502;g255d8716afc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255d8716afc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9" name="Google Shape;2509;g255d8716afc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255d8716afc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8" name="Google Shape;2518;g255d8716afc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255d8716afc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7" name="Google Shape;2527;g255d8716afc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255d8716afc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9" name="Google Shape;2539;g255d8716afc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2557e1fb265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3" name="Google Shape;2323;g2557e1fb265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255d8716afc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255d8716afc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255d8716afc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3" name="Google Shape;2563;g255d8716afc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255d8716afc_1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0" name="Google Shape;2580;g255d8716afc_1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255d8716afc_1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6" name="Google Shape;2596;g255d8716afc_1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255d8716af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3" name="Google Shape;2603;g255d8716af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55d8716afc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2" name="Google Shape;2612;g255d8716afc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2557e1fb265_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8" name="Google Shape;2618;g2557e1fb265_6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255d8716afc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5" name="Google Shape;2625;g255d8716afc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255d8716afc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4" name="Google Shape;2634;g255d8716afc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255d8716afc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3" name="Google Shape;2643;g255d8716afc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55c235d04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0" name="Google Shape;2330;g255c235d04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255d8716afc_1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2" name="Google Shape;2652;g255d8716afc_1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255d8716afc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8" name="Google Shape;2688;g255d8716afc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255d8716afc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5" name="Google Shape;2695;g255d8716afc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255d8716afc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4" name="Google Shape;2704;g255d8716afc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255d8716afc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3" name="Google Shape;2713;g255d8716afc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255d8716afc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2" name="Google Shape;2722;g255d8716afc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255d8716afc_1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1" name="Google Shape;2731;g255d8716afc_1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55d8716afc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0" name="Google Shape;2740;g255d8716afc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255d8716afc_1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9" name="Google Shape;2749;g255d8716afc_1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255d8716afc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0" name="Google Shape;2760;g255d8716afc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2557e1fb265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g2557e1fb265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255d8716afc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7" name="Google Shape;2777;g255d8716afc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255d8716afc_1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8" name="Google Shape;2788;g255d8716afc_1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g255d8716afc_1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0" name="Google Shape;2800;g255d8716afc_1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255d8716afc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0" name="Google Shape;2810;g255d8716afc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255d8716afc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1" name="Google Shape;2821;g255d8716afc_1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255d8716afc_1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2" name="Google Shape;2832;g255d8716afc_1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255d8716afc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2" name="Google Shape;2842;g255d8716afc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255d8716afc_1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1" name="Google Shape;2851;g255d8716afc_1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255d8716afc_1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0" name="Google Shape;2860;g255d8716afc_1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g255d8716afc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7" name="Google Shape;2877;g255d8716afc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2557e1fb265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2" name="Google Shape;2362;g2557e1fb265_6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255d8716afc_1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1" name="Google Shape;2891;g255d8716afc_1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255d8716afc_1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0" name="Google Shape;2900;g255d8716afc_1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255d8716afc_1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7" name="Google Shape;2907;g255d8716afc_1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25615b973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4" name="Google Shape;2914;g25615b973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255d8716afc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5" name="Google Shape;2935;g255d8716afc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2557e1fb265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1" name="Google Shape;2941;g2557e1fb265_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2557e1fb265_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8" name="Google Shape;2948;g2557e1fb265_6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2557e1fb265_2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1" name="Google Shape;2371;g2557e1fb265_2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255d8716afc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3" name="Google Shape;2953;g255d8716afc_1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255d8716afc_1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0" name="Google Shape;2970;g255d8716afc_1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7502350" y="1228725"/>
              <a:ext cx="345325" cy="345325"/>
              <a:chOff x="3495950" y="1716700"/>
              <a:chExt cx="345325" cy="34532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2138279" y="571125"/>
              <a:ext cx="988665" cy="555511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8288" y="4024339"/>
              <a:ext cx="1759826" cy="693195"/>
            </a:xfrm>
            <a:custGeom>
              <a:avLst/>
              <a:gdLst/>
              <a:ahLst/>
              <a:cxnLst/>
              <a:rect l="l" t="t" r="r" b="b"/>
              <a:pathLst>
                <a:path w="46114" h="49638" fill="none" extrusionOk="0">
                  <a:moveTo>
                    <a:pt x="46113" y="49638"/>
                  </a:moveTo>
                  <a:lnTo>
                    <a:pt x="16967" y="1"/>
                  </a:ln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13402" y="4195529"/>
              <a:ext cx="953788" cy="522000"/>
              <a:chOff x="4397850" y="1828025"/>
              <a:chExt cx="686425" cy="37567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" name="Google Shape;20;p2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" name="Google Shape;28;p2"/>
            <p:cNvSpPr/>
            <p:nvPr/>
          </p:nvSpPr>
          <p:spPr>
            <a:xfrm>
              <a:off x="7927075" y="464488"/>
              <a:ext cx="671250" cy="671225"/>
            </a:xfrm>
            <a:custGeom>
              <a:avLst/>
              <a:gdLst/>
              <a:ahLst/>
              <a:cxnLst/>
              <a:rect l="l" t="t" r="r" b="b"/>
              <a:pathLst>
                <a:path w="26850" h="26849" fill="none" extrusionOk="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7289018" y="4465650"/>
              <a:ext cx="1299294" cy="251797"/>
              <a:chOff x="5651875" y="2924600"/>
              <a:chExt cx="726025" cy="14070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4864768" y="1558775"/>
            <a:ext cx="36411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4864768" y="3580201"/>
            <a:ext cx="36411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4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1"/>
          <p:cNvGrpSpPr/>
          <p:nvPr/>
        </p:nvGrpSpPr>
        <p:grpSpPr>
          <a:xfrm>
            <a:off x="-187570" y="0"/>
            <a:ext cx="9331570" cy="5143500"/>
            <a:chOff x="-187570" y="0"/>
            <a:chExt cx="9331570" cy="5143500"/>
          </a:xfrm>
        </p:grpSpPr>
        <p:sp>
          <p:nvSpPr>
            <p:cNvPr id="482" name="Google Shape;482;p11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11"/>
            <p:cNvGrpSpPr/>
            <p:nvPr/>
          </p:nvGrpSpPr>
          <p:grpSpPr>
            <a:xfrm>
              <a:off x="7587994" y="410943"/>
              <a:ext cx="1169970" cy="555496"/>
              <a:chOff x="949800" y="1738125"/>
              <a:chExt cx="825725" cy="392050"/>
            </a:xfrm>
          </p:grpSpPr>
          <p:sp>
            <p:nvSpPr>
              <p:cNvPr id="484" name="Google Shape;484;p11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1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1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6" name="Google Shape;516;p11"/>
            <p:cNvGrpSpPr/>
            <p:nvPr/>
          </p:nvGrpSpPr>
          <p:grpSpPr>
            <a:xfrm>
              <a:off x="4346813" y="4261142"/>
              <a:ext cx="345325" cy="345325"/>
              <a:chOff x="3495950" y="1716700"/>
              <a:chExt cx="345325" cy="345325"/>
            </a:xfrm>
          </p:grpSpPr>
          <p:sp>
            <p:nvSpPr>
              <p:cNvPr id="517" name="Google Shape;517;p11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1" name="Google Shape;521;p11"/>
            <p:cNvSpPr/>
            <p:nvPr/>
          </p:nvSpPr>
          <p:spPr>
            <a:xfrm>
              <a:off x="3830500" y="572950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8152827" y="4168100"/>
              <a:ext cx="555526" cy="555506"/>
            </a:xfrm>
            <a:custGeom>
              <a:avLst/>
              <a:gdLst/>
              <a:ahLst/>
              <a:cxnLst/>
              <a:rect l="l" t="t" r="r" b="b"/>
              <a:pathLst>
                <a:path w="26850" h="26849" fill="none" extrusionOk="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 rot="10800000">
              <a:off x="-187570" y="4305182"/>
              <a:ext cx="953807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11"/>
          <p:cNvSpPr txBox="1">
            <a:spLocks noGrp="1"/>
          </p:cNvSpPr>
          <p:nvPr>
            <p:ph type="title"/>
          </p:nvPr>
        </p:nvSpPr>
        <p:spPr>
          <a:xfrm>
            <a:off x="4476800" y="1165698"/>
            <a:ext cx="3732000" cy="1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5" name="Google Shape;525;p11"/>
          <p:cNvSpPr txBox="1">
            <a:spLocks noGrp="1"/>
          </p:cNvSpPr>
          <p:nvPr>
            <p:ph type="subTitle" idx="1"/>
          </p:nvPr>
        </p:nvSpPr>
        <p:spPr>
          <a:xfrm>
            <a:off x="5267950" y="3020721"/>
            <a:ext cx="29409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12"/>
          <p:cNvGrpSpPr/>
          <p:nvPr/>
        </p:nvGrpSpPr>
        <p:grpSpPr>
          <a:xfrm>
            <a:off x="-338537" y="0"/>
            <a:ext cx="9584921" cy="5143500"/>
            <a:chOff x="-338537" y="0"/>
            <a:chExt cx="9584921" cy="5143500"/>
          </a:xfrm>
        </p:grpSpPr>
        <p:sp>
          <p:nvSpPr>
            <p:cNvPr id="528" name="Google Shape;528;p12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9" name="Google Shape;529;p12"/>
            <p:cNvGrpSpPr/>
            <p:nvPr/>
          </p:nvGrpSpPr>
          <p:grpSpPr>
            <a:xfrm>
              <a:off x="291863" y="274238"/>
              <a:ext cx="345325" cy="345325"/>
              <a:chOff x="3495950" y="1716700"/>
              <a:chExt cx="345325" cy="345325"/>
            </a:xfrm>
          </p:grpSpPr>
          <p:sp>
            <p:nvSpPr>
              <p:cNvPr id="530" name="Google Shape;530;p12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2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2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2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p12"/>
            <p:cNvSpPr/>
            <p:nvPr/>
          </p:nvSpPr>
          <p:spPr>
            <a:xfrm rot="10800000">
              <a:off x="-338537" y="4549575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5" name="Google Shape;535;p12"/>
            <p:cNvGrpSpPr/>
            <p:nvPr/>
          </p:nvGrpSpPr>
          <p:grpSpPr>
            <a:xfrm>
              <a:off x="7947090" y="318425"/>
              <a:ext cx="1299294" cy="251797"/>
              <a:chOff x="5651875" y="2924600"/>
              <a:chExt cx="726025" cy="140700"/>
            </a:xfrm>
          </p:grpSpPr>
          <p:sp>
            <p:nvSpPr>
              <p:cNvPr id="536" name="Google Shape;536;p12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2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2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2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2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2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2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2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2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2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2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2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2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2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2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2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12"/>
            <p:cNvGrpSpPr/>
            <p:nvPr/>
          </p:nvGrpSpPr>
          <p:grpSpPr>
            <a:xfrm>
              <a:off x="8153880" y="4484579"/>
              <a:ext cx="692603" cy="379056"/>
              <a:chOff x="4397850" y="1828025"/>
              <a:chExt cx="686425" cy="375675"/>
            </a:xfrm>
          </p:grpSpPr>
          <p:sp>
            <p:nvSpPr>
              <p:cNvPr id="553" name="Google Shape;553;p12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4" name="Google Shape;554;p12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555" name="Google Shape;555;p12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12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12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2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12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12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2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62" name="Google Shape;562;p12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65" name="Google Shape;565;p1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" name="Google Shape;566;p13"/>
            <p:cNvGrpSpPr/>
            <p:nvPr/>
          </p:nvGrpSpPr>
          <p:grpSpPr>
            <a:xfrm>
              <a:off x="426857" y="410943"/>
              <a:ext cx="1169970" cy="555496"/>
              <a:chOff x="949800" y="1738125"/>
              <a:chExt cx="825725" cy="392050"/>
            </a:xfrm>
          </p:grpSpPr>
          <p:sp>
            <p:nvSpPr>
              <p:cNvPr id="567" name="Google Shape;567;p13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p13"/>
            <p:cNvGrpSpPr/>
            <p:nvPr/>
          </p:nvGrpSpPr>
          <p:grpSpPr>
            <a:xfrm>
              <a:off x="540725" y="3935892"/>
              <a:ext cx="345325" cy="345325"/>
              <a:chOff x="3495950" y="1716700"/>
              <a:chExt cx="345325" cy="345325"/>
            </a:xfrm>
          </p:grpSpPr>
          <p:sp>
            <p:nvSpPr>
              <p:cNvPr id="600" name="Google Shape;600;p13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4" name="Google Shape;604;p13"/>
            <p:cNvSpPr/>
            <p:nvPr/>
          </p:nvSpPr>
          <p:spPr>
            <a:xfrm>
              <a:off x="7727272" y="491086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7719422" y="3804778"/>
              <a:ext cx="711190" cy="711190"/>
            </a:xfrm>
            <a:custGeom>
              <a:avLst/>
              <a:gdLst/>
              <a:ahLst/>
              <a:cxnLst/>
              <a:rect l="l" t="t" r="r" b="b"/>
              <a:pathLst>
                <a:path w="15027" h="15027" fill="none" extrusionOk="0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7" name="Google Shape;607;p13"/>
            <p:cNvGrpSpPr/>
            <p:nvPr/>
          </p:nvGrpSpPr>
          <p:grpSpPr>
            <a:xfrm>
              <a:off x="7131282" y="4182381"/>
              <a:ext cx="1001403" cy="160677"/>
              <a:chOff x="4397850" y="2027450"/>
              <a:chExt cx="528975" cy="84875"/>
            </a:xfrm>
          </p:grpSpPr>
          <p:sp>
            <p:nvSpPr>
              <p:cNvPr id="608" name="Google Shape;608;p13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15" name="Google Shape;615;p13"/>
            <p:cNvCxnSpPr/>
            <p:nvPr/>
          </p:nvCxnSpPr>
          <p:spPr>
            <a:xfrm>
              <a:off x="6468525" y="1349150"/>
              <a:ext cx="188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13"/>
            <p:cNvCxnSpPr/>
            <p:nvPr/>
          </p:nvCxnSpPr>
          <p:spPr>
            <a:xfrm>
              <a:off x="24125" y="3313025"/>
              <a:ext cx="139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17" name="Google Shape;617;p13"/>
            <p:cNvGrpSpPr/>
            <p:nvPr/>
          </p:nvGrpSpPr>
          <p:grpSpPr>
            <a:xfrm>
              <a:off x="886049" y="1421444"/>
              <a:ext cx="281156" cy="281594"/>
              <a:chOff x="1300150" y="626450"/>
              <a:chExt cx="739300" cy="740647"/>
            </a:xfrm>
          </p:grpSpPr>
          <p:sp>
            <p:nvSpPr>
              <p:cNvPr id="618" name="Google Shape;618;p13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19" name="Google Shape;619;p13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20" name="Google Shape;620;p13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21" name="Google Shape;621;p13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622" name="Google Shape;622;p13"/>
            <p:cNvGrpSpPr/>
            <p:nvPr/>
          </p:nvGrpSpPr>
          <p:grpSpPr>
            <a:xfrm>
              <a:off x="6975003" y="864319"/>
              <a:ext cx="810654" cy="130071"/>
              <a:chOff x="4397850" y="2027450"/>
              <a:chExt cx="528975" cy="84875"/>
            </a:xfrm>
          </p:grpSpPr>
          <p:sp>
            <p:nvSpPr>
              <p:cNvPr id="623" name="Google Shape;623;p13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3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3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0" name="Google Shape;630;p13"/>
          <p:cNvSpPr txBox="1">
            <a:spLocks noGrp="1"/>
          </p:cNvSpPr>
          <p:nvPr>
            <p:ph type="title"/>
          </p:nvPr>
        </p:nvSpPr>
        <p:spPr>
          <a:xfrm>
            <a:off x="3095550" y="3094766"/>
            <a:ext cx="29523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2"/>
          </p:nvPr>
        </p:nvSpPr>
        <p:spPr>
          <a:xfrm>
            <a:off x="1239000" y="1752025"/>
            <a:ext cx="66660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34" name="Google Shape;634;p1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5" name="Google Shape;635;p14"/>
            <p:cNvGrpSpPr/>
            <p:nvPr/>
          </p:nvGrpSpPr>
          <p:grpSpPr>
            <a:xfrm>
              <a:off x="71322" y="1036343"/>
              <a:ext cx="1169970" cy="555496"/>
              <a:chOff x="949800" y="1738125"/>
              <a:chExt cx="825725" cy="392050"/>
            </a:xfrm>
          </p:grpSpPr>
          <p:sp>
            <p:nvSpPr>
              <p:cNvPr id="636" name="Google Shape;636;p14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4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4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4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4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14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4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8" name="Google Shape;668;p14"/>
            <p:cNvGrpSpPr/>
            <p:nvPr/>
          </p:nvGrpSpPr>
          <p:grpSpPr>
            <a:xfrm>
              <a:off x="8290025" y="4343054"/>
              <a:ext cx="345325" cy="345325"/>
              <a:chOff x="3495950" y="1716700"/>
              <a:chExt cx="345325" cy="345325"/>
            </a:xfrm>
          </p:grpSpPr>
          <p:sp>
            <p:nvSpPr>
              <p:cNvPr id="669" name="Google Shape;669;p14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3" name="Google Shape;673;p14"/>
            <p:cNvSpPr/>
            <p:nvPr/>
          </p:nvSpPr>
          <p:spPr>
            <a:xfrm rot="10800000">
              <a:off x="25" y="436872"/>
              <a:ext cx="1590002" cy="442450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 flipH="1">
              <a:off x="626611" y="3804778"/>
              <a:ext cx="711190" cy="711190"/>
            </a:xfrm>
            <a:custGeom>
              <a:avLst/>
              <a:gdLst/>
              <a:ahLst/>
              <a:cxnLst/>
              <a:rect l="l" t="t" r="r" b="b"/>
              <a:pathLst>
                <a:path w="15027" h="15027" fill="none" extrusionOk="0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5" name="Google Shape;675;p14"/>
            <p:cNvGrpSpPr/>
            <p:nvPr/>
          </p:nvGrpSpPr>
          <p:grpSpPr>
            <a:xfrm flipH="1">
              <a:off x="924539" y="4182381"/>
              <a:ext cx="1001403" cy="160677"/>
              <a:chOff x="4397850" y="2027450"/>
              <a:chExt cx="528975" cy="84875"/>
            </a:xfrm>
          </p:grpSpPr>
          <p:sp>
            <p:nvSpPr>
              <p:cNvPr id="676" name="Google Shape;676;p14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4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3" name="Google Shape;683;p14"/>
            <p:cNvCxnSpPr/>
            <p:nvPr/>
          </p:nvCxnSpPr>
          <p:spPr>
            <a:xfrm>
              <a:off x="6771000" y="436863"/>
              <a:ext cx="237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4" name="Google Shape;684;p14"/>
            <p:cNvGrpSpPr/>
            <p:nvPr/>
          </p:nvGrpSpPr>
          <p:grpSpPr>
            <a:xfrm>
              <a:off x="3216199" y="1173306"/>
              <a:ext cx="281156" cy="281594"/>
              <a:chOff x="1300150" y="626450"/>
              <a:chExt cx="739300" cy="740647"/>
            </a:xfrm>
          </p:grpSpPr>
          <p:sp>
            <p:nvSpPr>
              <p:cNvPr id="685" name="Google Shape;685;p14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6" name="Google Shape;686;p14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7" name="Google Shape;687;p14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688" name="Google Shape;688;p14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689" name="Google Shape;689;p14"/>
            <p:cNvSpPr/>
            <p:nvPr/>
          </p:nvSpPr>
          <p:spPr>
            <a:xfrm rot="10800000" flipH="1">
              <a:off x="3559575" y="1407067"/>
              <a:ext cx="1120167" cy="301607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14"/>
          <p:cNvSpPr txBox="1">
            <a:spLocks noGrp="1"/>
          </p:cNvSpPr>
          <p:nvPr>
            <p:ph type="title"/>
          </p:nvPr>
        </p:nvSpPr>
        <p:spPr>
          <a:xfrm>
            <a:off x="5066550" y="1144765"/>
            <a:ext cx="27993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1" name="Google Shape;691;p14"/>
          <p:cNvSpPr txBox="1">
            <a:spLocks noGrp="1"/>
          </p:cNvSpPr>
          <p:nvPr>
            <p:ph type="subTitle" idx="1"/>
          </p:nvPr>
        </p:nvSpPr>
        <p:spPr>
          <a:xfrm>
            <a:off x="4885186" y="1929049"/>
            <a:ext cx="3162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4"/>
          <p:cNvSpPr txBox="1">
            <a:spLocks noGrp="1"/>
          </p:cNvSpPr>
          <p:nvPr>
            <p:ph type="title" idx="2"/>
          </p:nvPr>
        </p:nvSpPr>
        <p:spPr>
          <a:xfrm>
            <a:off x="1278150" y="2123965"/>
            <a:ext cx="27993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3" name="Google Shape;693;p14"/>
          <p:cNvSpPr txBox="1">
            <a:spLocks noGrp="1"/>
          </p:cNvSpPr>
          <p:nvPr>
            <p:ph type="subTitle" idx="3"/>
          </p:nvPr>
        </p:nvSpPr>
        <p:spPr>
          <a:xfrm>
            <a:off x="1096786" y="2908324"/>
            <a:ext cx="3162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14"/>
          <p:cNvSpPr txBox="1">
            <a:spLocks noGrp="1"/>
          </p:cNvSpPr>
          <p:nvPr>
            <p:ph type="title" idx="4"/>
          </p:nvPr>
        </p:nvSpPr>
        <p:spPr>
          <a:xfrm>
            <a:off x="5066550" y="3117740"/>
            <a:ext cx="2799300" cy="68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5" name="Google Shape;695;p14"/>
          <p:cNvSpPr txBox="1">
            <a:spLocks noGrp="1"/>
          </p:cNvSpPr>
          <p:nvPr>
            <p:ph type="subTitle" idx="5"/>
          </p:nvPr>
        </p:nvSpPr>
        <p:spPr>
          <a:xfrm>
            <a:off x="4885186" y="3887599"/>
            <a:ext cx="3162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98" name="Google Shape;698;p15"/>
            <p:cNvSpPr/>
            <p:nvPr/>
          </p:nvSpPr>
          <p:spPr>
            <a:xfrm flipH="1"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9" name="Google Shape;699;p15"/>
            <p:cNvGrpSpPr/>
            <p:nvPr/>
          </p:nvGrpSpPr>
          <p:grpSpPr>
            <a:xfrm flipH="1">
              <a:off x="7547174" y="410943"/>
              <a:ext cx="1169970" cy="555496"/>
              <a:chOff x="949800" y="1738125"/>
              <a:chExt cx="825725" cy="392050"/>
            </a:xfrm>
          </p:grpSpPr>
          <p:sp>
            <p:nvSpPr>
              <p:cNvPr id="700" name="Google Shape;700;p15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5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5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5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5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5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5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5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5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5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5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5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5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2" name="Google Shape;732;p15"/>
            <p:cNvGrpSpPr/>
            <p:nvPr/>
          </p:nvGrpSpPr>
          <p:grpSpPr>
            <a:xfrm flipH="1">
              <a:off x="8257950" y="3935892"/>
              <a:ext cx="345325" cy="345325"/>
              <a:chOff x="3495950" y="1716700"/>
              <a:chExt cx="345325" cy="345325"/>
            </a:xfrm>
          </p:grpSpPr>
          <p:sp>
            <p:nvSpPr>
              <p:cNvPr id="733" name="Google Shape;733;p15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15"/>
            <p:cNvSpPr/>
            <p:nvPr/>
          </p:nvSpPr>
          <p:spPr>
            <a:xfrm flipH="1">
              <a:off x="364781" y="491086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5"/>
            <p:cNvSpPr/>
            <p:nvPr/>
          </p:nvSpPr>
          <p:spPr>
            <a:xfrm rot="10800000" flipH="1">
              <a:off x="7953703" y="4515976"/>
              <a:ext cx="1184273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 flipH="1">
              <a:off x="713388" y="3804778"/>
              <a:ext cx="711190" cy="711190"/>
            </a:xfrm>
            <a:custGeom>
              <a:avLst/>
              <a:gdLst/>
              <a:ahLst/>
              <a:cxnLst/>
              <a:rect l="l" t="t" r="r" b="b"/>
              <a:pathLst>
                <a:path w="15027" h="15027" fill="none" extrusionOk="0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0" name="Google Shape;740;p15"/>
            <p:cNvGrpSpPr/>
            <p:nvPr/>
          </p:nvGrpSpPr>
          <p:grpSpPr>
            <a:xfrm flipH="1">
              <a:off x="1011315" y="4182381"/>
              <a:ext cx="1001403" cy="160677"/>
              <a:chOff x="4397850" y="2027450"/>
              <a:chExt cx="528975" cy="84875"/>
            </a:xfrm>
          </p:grpSpPr>
          <p:sp>
            <p:nvSpPr>
              <p:cNvPr id="741" name="Google Shape;741;p15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5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15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15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15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48" name="Google Shape;748;p15"/>
            <p:cNvCxnSpPr/>
            <p:nvPr/>
          </p:nvCxnSpPr>
          <p:spPr>
            <a:xfrm rot="10800000">
              <a:off x="790275" y="1196750"/>
              <a:ext cx="188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9" name="Google Shape;749;p15"/>
            <p:cNvCxnSpPr/>
            <p:nvPr/>
          </p:nvCxnSpPr>
          <p:spPr>
            <a:xfrm rot="10800000">
              <a:off x="7728475" y="3313025"/>
              <a:ext cx="139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50" name="Google Shape;750;p15"/>
            <p:cNvGrpSpPr/>
            <p:nvPr/>
          </p:nvGrpSpPr>
          <p:grpSpPr>
            <a:xfrm flipH="1">
              <a:off x="7976796" y="1421444"/>
              <a:ext cx="281156" cy="281594"/>
              <a:chOff x="1300150" y="626450"/>
              <a:chExt cx="739300" cy="740647"/>
            </a:xfrm>
          </p:grpSpPr>
          <p:sp>
            <p:nvSpPr>
              <p:cNvPr id="751" name="Google Shape;751;p15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752" name="Google Shape;752;p15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753" name="Google Shape;753;p15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754" name="Google Shape;754;p15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755" name="Google Shape;755;p15"/>
            <p:cNvGrpSpPr/>
            <p:nvPr/>
          </p:nvGrpSpPr>
          <p:grpSpPr>
            <a:xfrm flipH="1">
              <a:off x="1358343" y="864319"/>
              <a:ext cx="810654" cy="130071"/>
              <a:chOff x="4397850" y="2027450"/>
              <a:chExt cx="528975" cy="84875"/>
            </a:xfrm>
          </p:grpSpPr>
          <p:sp>
            <p:nvSpPr>
              <p:cNvPr id="756" name="Google Shape;756;p15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5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5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5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3" name="Google Shape;763;p15"/>
          <p:cNvSpPr txBox="1">
            <a:spLocks noGrp="1"/>
          </p:cNvSpPr>
          <p:nvPr>
            <p:ph type="title" hasCustomPrompt="1"/>
          </p:nvPr>
        </p:nvSpPr>
        <p:spPr>
          <a:xfrm>
            <a:off x="1791200" y="1242313"/>
            <a:ext cx="5561700" cy="1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4" name="Google Shape;764;p15"/>
          <p:cNvSpPr txBox="1">
            <a:spLocks noGrp="1"/>
          </p:cNvSpPr>
          <p:nvPr>
            <p:ph type="body" idx="1"/>
          </p:nvPr>
        </p:nvSpPr>
        <p:spPr>
          <a:xfrm>
            <a:off x="2169000" y="3009563"/>
            <a:ext cx="48060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67" name="Google Shape;767;p16"/>
            <p:cNvGrpSpPr/>
            <p:nvPr/>
          </p:nvGrpSpPr>
          <p:grpSpPr>
            <a:xfrm>
              <a:off x="8475800" y="4170642"/>
              <a:ext cx="345325" cy="345325"/>
              <a:chOff x="3495950" y="1716700"/>
              <a:chExt cx="345325" cy="345325"/>
            </a:xfrm>
          </p:grpSpPr>
          <p:sp>
            <p:nvSpPr>
              <p:cNvPr id="768" name="Google Shape;768;p16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6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6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6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2" name="Google Shape;772;p16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" name="Google Shape;773;p16"/>
            <p:cNvGrpSpPr/>
            <p:nvPr/>
          </p:nvGrpSpPr>
          <p:grpSpPr>
            <a:xfrm>
              <a:off x="7569832" y="4576318"/>
              <a:ext cx="1001403" cy="160677"/>
              <a:chOff x="4397850" y="2027450"/>
              <a:chExt cx="528975" cy="84875"/>
            </a:xfrm>
          </p:grpSpPr>
          <p:sp>
            <p:nvSpPr>
              <p:cNvPr id="774" name="Google Shape;774;p16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6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6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6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6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6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6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1" name="Google Shape;781;p16"/>
            <p:cNvCxnSpPr/>
            <p:nvPr/>
          </p:nvCxnSpPr>
          <p:spPr>
            <a:xfrm>
              <a:off x="7734900" y="966450"/>
              <a:ext cx="139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2" name="Google Shape;782;p1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16"/>
            <p:cNvGrpSpPr/>
            <p:nvPr/>
          </p:nvGrpSpPr>
          <p:grpSpPr>
            <a:xfrm>
              <a:off x="83159" y="410943"/>
              <a:ext cx="1169970" cy="555496"/>
              <a:chOff x="949800" y="1738125"/>
              <a:chExt cx="825725" cy="392050"/>
            </a:xfrm>
          </p:grpSpPr>
          <p:sp>
            <p:nvSpPr>
              <p:cNvPr id="784" name="Google Shape;784;p16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16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6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6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6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6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6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6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6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6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6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6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6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6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6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6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6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6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6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6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6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6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6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6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6" name="Google Shape;816;p16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title" idx="2"/>
          </p:nvPr>
        </p:nvSpPr>
        <p:spPr>
          <a:xfrm>
            <a:off x="3366409" y="2872944"/>
            <a:ext cx="24111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8" name="Google Shape;818;p16"/>
          <p:cNvSpPr txBox="1">
            <a:spLocks noGrp="1"/>
          </p:cNvSpPr>
          <p:nvPr>
            <p:ph type="title" idx="3"/>
          </p:nvPr>
        </p:nvSpPr>
        <p:spPr>
          <a:xfrm>
            <a:off x="3366406" y="3309444"/>
            <a:ext cx="24111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19" name="Google Shape;819;p16"/>
          <p:cNvSpPr txBox="1">
            <a:spLocks noGrp="1"/>
          </p:cNvSpPr>
          <p:nvPr>
            <p:ph type="title" idx="4"/>
          </p:nvPr>
        </p:nvSpPr>
        <p:spPr>
          <a:xfrm>
            <a:off x="693646" y="2872944"/>
            <a:ext cx="24111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0" name="Google Shape;820;p16"/>
          <p:cNvSpPr txBox="1">
            <a:spLocks noGrp="1"/>
          </p:cNvSpPr>
          <p:nvPr>
            <p:ph type="title" idx="5"/>
          </p:nvPr>
        </p:nvSpPr>
        <p:spPr>
          <a:xfrm>
            <a:off x="693550" y="3309444"/>
            <a:ext cx="24111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1" name="Google Shape;821;p16"/>
          <p:cNvSpPr txBox="1">
            <a:spLocks noGrp="1"/>
          </p:cNvSpPr>
          <p:nvPr>
            <p:ph type="title" idx="6"/>
          </p:nvPr>
        </p:nvSpPr>
        <p:spPr>
          <a:xfrm>
            <a:off x="6039145" y="2872944"/>
            <a:ext cx="24111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2" name="Google Shape;822;p16"/>
          <p:cNvSpPr txBox="1">
            <a:spLocks noGrp="1"/>
          </p:cNvSpPr>
          <p:nvPr>
            <p:ph type="title" idx="7"/>
          </p:nvPr>
        </p:nvSpPr>
        <p:spPr>
          <a:xfrm>
            <a:off x="6039203" y="3309444"/>
            <a:ext cx="24111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3" name="Google Shape;823;p16"/>
          <p:cNvSpPr txBox="1">
            <a:spLocks noGrp="1"/>
          </p:cNvSpPr>
          <p:nvPr>
            <p:ph type="title" idx="8"/>
          </p:nvPr>
        </p:nvSpPr>
        <p:spPr>
          <a:xfrm>
            <a:off x="1417050" y="1735494"/>
            <a:ext cx="9642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4" name="Google Shape;824;p16"/>
          <p:cNvSpPr txBox="1">
            <a:spLocks noGrp="1"/>
          </p:cNvSpPr>
          <p:nvPr>
            <p:ph type="title" idx="9"/>
          </p:nvPr>
        </p:nvSpPr>
        <p:spPr>
          <a:xfrm>
            <a:off x="4089875" y="1735494"/>
            <a:ext cx="9642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5" name="Google Shape;825;p16"/>
          <p:cNvSpPr txBox="1">
            <a:spLocks noGrp="1"/>
          </p:cNvSpPr>
          <p:nvPr>
            <p:ph type="title" idx="13"/>
          </p:nvPr>
        </p:nvSpPr>
        <p:spPr>
          <a:xfrm>
            <a:off x="6762625" y="1735494"/>
            <a:ext cx="9642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394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7"/>
          <p:cNvSpPr/>
          <p:nvPr/>
        </p:nvSpPr>
        <p:spPr>
          <a:xfrm rot="10800000" flipH="1">
            <a:off x="8330613" y="4549575"/>
            <a:ext cx="1051948" cy="314048"/>
          </a:xfrm>
          <a:custGeom>
            <a:avLst/>
            <a:gdLst/>
            <a:ahLst/>
            <a:cxnLst/>
            <a:rect l="l" t="t" r="r" b="b"/>
            <a:pathLst>
              <a:path w="29921" h="16812" fill="none" extrusionOk="0">
                <a:moveTo>
                  <a:pt x="0" y="0"/>
                </a:moveTo>
                <a:lnTo>
                  <a:pt x="9168" y="16812"/>
                </a:lnTo>
                <a:lnTo>
                  <a:pt x="29921" y="16812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17"/>
          <p:cNvGrpSpPr/>
          <p:nvPr/>
        </p:nvGrpSpPr>
        <p:grpSpPr>
          <a:xfrm>
            <a:off x="-292953" y="318425"/>
            <a:ext cx="1299294" cy="251797"/>
            <a:chOff x="5651875" y="2924600"/>
            <a:chExt cx="726025" cy="140700"/>
          </a:xfrm>
        </p:grpSpPr>
        <p:sp>
          <p:nvSpPr>
            <p:cNvPr id="830" name="Google Shape;830;p17"/>
            <p:cNvSpPr/>
            <p:nvPr/>
          </p:nvSpPr>
          <p:spPr>
            <a:xfrm>
              <a:off x="5651875" y="2924600"/>
              <a:ext cx="27125" cy="23300"/>
            </a:xfrm>
            <a:custGeom>
              <a:avLst/>
              <a:gdLst/>
              <a:ahLst/>
              <a:cxnLst/>
              <a:rect l="l" t="t" r="r" b="b"/>
              <a:pathLst>
                <a:path w="1085" h="932" extrusionOk="0">
                  <a:moveTo>
                    <a:pt x="620" y="0"/>
                  </a:moveTo>
                  <a:cubicBezTo>
                    <a:pt x="203" y="0"/>
                    <a:pt x="1" y="500"/>
                    <a:pt x="287" y="798"/>
                  </a:cubicBezTo>
                  <a:cubicBezTo>
                    <a:pt x="382" y="890"/>
                    <a:pt x="499" y="931"/>
                    <a:pt x="613" y="931"/>
                  </a:cubicBezTo>
                  <a:cubicBezTo>
                    <a:pt x="854" y="931"/>
                    <a:pt x="1084" y="747"/>
                    <a:pt x="1084" y="465"/>
                  </a:cubicBezTo>
                  <a:cubicBezTo>
                    <a:pt x="1084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5751900" y="2924600"/>
              <a:ext cx="27400" cy="23300"/>
            </a:xfrm>
            <a:custGeom>
              <a:avLst/>
              <a:gdLst/>
              <a:ahLst/>
              <a:cxnLst/>
              <a:rect l="l" t="t" r="r" b="b"/>
              <a:pathLst>
                <a:path w="1096" h="932" extrusionOk="0">
                  <a:moveTo>
                    <a:pt x="631" y="0"/>
                  </a:moveTo>
                  <a:cubicBezTo>
                    <a:pt x="215" y="0"/>
                    <a:pt x="0" y="500"/>
                    <a:pt x="298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1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5852200" y="2924600"/>
              <a:ext cx="27425" cy="23200"/>
            </a:xfrm>
            <a:custGeom>
              <a:avLst/>
              <a:gdLst/>
              <a:ahLst/>
              <a:cxnLst/>
              <a:rect l="l" t="t" r="r" b="b"/>
              <a:pathLst>
                <a:path w="1097" h="928" extrusionOk="0">
                  <a:moveTo>
                    <a:pt x="620" y="0"/>
                  </a:moveTo>
                  <a:cubicBezTo>
                    <a:pt x="215" y="0"/>
                    <a:pt x="1" y="500"/>
                    <a:pt x="298" y="786"/>
                  </a:cubicBezTo>
                  <a:cubicBezTo>
                    <a:pt x="392" y="884"/>
                    <a:pt x="511" y="928"/>
                    <a:pt x="627" y="928"/>
                  </a:cubicBezTo>
                  <a:cubicBezTo>
                    <a:pt x="865" y="928"/>
                    <a:pt x="1096" y="745"/>
                    <a:pt x="1096" y="465"/>
                  </a:cubicBezTo>
                  <a:cubicBezTo>
                    <a:pt x="1084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5952525" y="2924600"/>
              <a:ext cx="27100" cy="23300"/>
            </a:xfrm>
            <a:custGeom>
              <a:avLst/>
              <a:gdLst/>
              <a:ahLst/>
              <a:cxnLst/>
              <a:rect l="l" t="t" r="r" b="b"/>
              <a:pathLst>
                <a:path w="1084" h="932" extrusionOk="0">
                  <a:moveTo>
                    <a:pt x="619" y="0"/>
                  </a:moveTo>
                  <a:cubicBezTo>
                    <a:pt x="203" y="0"/>
                    <a:pt x="0" y="500"/>
                    <a:pt x="286" y="798"/>
                  </a:cubicBezTo>
                  <a:cubicBezTo>
                    <a:pt x="382" y="890"/>
                    <a:pt x="498" y="931"/>
                    <a:pt x="613" y="931"/>
                  </a:cubicBezTo>
                  <a:cubicBezTo>
                    <a:pt x="854" y="931"/>
                    <a:pt x="1084" y="747"/>
                    <a:pt x="1084" y="465"/>
                  </a:cubicBezTo>
                  <a:cubicBezTo>
                    <a:pt x="1084" y="203"/>
                    <a:pt x="881" y="0"/>
                    <a:pt x="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6049850" y="2924600"/>
              <a:ext cx="27400" cy="23300"/>
            </a:xfrm>
            <a:custGeom>
              <a:avLst/>
              <a:gdLst/>
              <a:ahLst/>
              <a:cxnLst/>
              <a:rect l="l" t="t" r="r" b="b"/>
              <a:pathLst>
                <a:path w="1096" h="932" extrusionOk="0">
                  <a:moveTo>
                    <a:pt x="620" y="0"/>
                  </a:moveTo>
                  <a:cubicBezTo>
                    <a:pt x="203" y="0"/>
                    <a:pt x="1" y="500"/>
                    <a:pt x="298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6150150" y="2924600"/>
              <a:ext cx="27125" cy="23300"/>
            </a:xfrm>
            <a:custGeom>
              <a:avLst/>
              <a:gdLst/>
              <a:ahLst/>
              <a:cxnLst/>
              <a:rect l="l" t="t" r="r" b="b"/>
              <a:pathLst>
                <a:path w="1085" h="932" extrusionOk="0">
                  <a:moveTo>
                    <a:pt x="620" y="0"/>
                  </a:moveTo>
                  <a:cubicBezTo>
                    <a:pt x="203" y="0"/>
                    <a:pt x="1" y="500"/>
                    <a:pt x="287" y="798"/>
                  </a:cubicBezTo>
                  <a:cubicBezTo>
                    <a:pt x="382" y="890"/>
                    <a:pt x="499" y="931"/>
                    <a:pt x="613" y="931"/>
                  </a:cubicBezTo>
                  <a:cubicBezTo>
                    <a:pt x="854" y="931"/>
                    <a:pt x="1084" y="747"/>
                    <a:pt x="1084" y="465"/>
                  </a:cubicBezTo>
                  <a:cubicBezTo>
                    <a:pt x="1084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6250175" y="2924600"/>
              <a:ext cx="27400" cy="23300"/>
            </a:xfrm>
            <a:custGeom>
              <a:avLst/>
              <a:gdLst/>
              <a:ahLst/>
              <a:cxnLst/>
              <a:rect l="l" t="t" r="r" b="b"/>
              <a:pathLst>
                <a:path w="1096" h="932" extrusionOk="0">
                  <a:moveTo>
                    <a:pt x="631" y="0"/>
                  </a:moveTo>
                  <a:cubicBezTo>
                    <a:pt x="215" y="0"/>
                    <a:pt x="0" y="500"/>
                    <a:pt x="298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2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6350475" y="2924600"/>
              <a:ext cx="27425" cy="23300"/>
            </a:xfrm>
            <a:custGeom>
              <a:avLst/>
              <a:gdLst/>
              <a:ahLst/>
              <a:cxnLst/>
              <a:rect l="l" t="t" r="r" b="b"/>
              <a:pathLst>
                <a:path w="1097" h="932" extrusionOk="0">
                  <a:moveTo>
                    <a:pt x="632" y="0"/>
                  </a:moveTo>
                  <a:cubicBezTo>
                    <a:pt x="215" y="0"/>
                    <a:pt x="1" y="500"/>
                    <a:pt x="299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2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651875" y="3041575"/>
              <a:ext cx="27125" cy="23500"/>
            </a:xfrm>
            <a:custGeom>
              <a:avLst/>
              <a:gdLst/>
              <a:ahLst/>
              <a:cxnLst/>
              <a:rect l="l" t="t" r="r" b="b"/>
              <a:pathLst>
                <a:path w="1085" h="940" extrusionOk="0">
                  <a:moveTo>
                    <a:pt x="620" y="1"/>
                  </a:moveTo>
                  <a:cubicBezTo>
                    <a:pt x="203" y="1"/>
                    <a:pt x="1" y="512"/>
                    <a:pt x="287" y="798"/>
                  </a:cubicBezTo>
                  <a:cubicBezTo>
                    <a:pt x="384" y="896"/>
                    <a:pt x="504" y="940"/>
                    <a:pt x="621" y="940"/>
                  </a:cubicBezTo>
                  <a:cubicBezTo>
                    <a:pt x="859" y="940"/>
                    <a:pt x="1084" y="757"/>
                    <a:pt x="1084" y="477"/>
                  </a:cubicBezTo>
                  <a:cubicBezTo>
                    <a:pt x="1084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751900" y="3041575"/>
              <a:ext cx="27400" cy="23500"/>
            </a:xfrm>
            <a:custGeom>
              <a:avLst/>
              <a:gdLst/>
              <a:ahLst/>
              <a:cxnLst/>
              <a:rect l="l" t="t" r="r" b="b"/>
              <a:pathLst>
                <a:path w="1096" h="940" extrusionOk="0">
                  <a:moveTo>
                    <a:pt x="631" y="1"/>
                  </a:moveTo>
                  <a:cubicBezTo>
                    <a:pt x="215" y="1"/>
                    <a:pt x="0" y="512"/>
                    <a:pt x="298" y="798"/>
                  </a:cubicBezTo>
                  <a:cubicBezTo>
                    <a:pt x="396" y="896"/>
                    <a:pt x="515" y="940"/>
                    <a:pt x="632" y="940"/>
                  </a:cubicBezTo>
                  <a:cubicBezTo>
                    <a:pt x="870" y="940"/>
                    <a:pt x="1096" y="757"/>
                    <a:pt x="1096" y="477"/>
                  </a:cubicBezTo>
                  <a:cubicBezTo>
                    <a:pt x="1096" y="215"/>
                    <a:pt x="881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5852200" y="3041575"/>
              <a:ext cx="27425" cy="23450"/>
            </a:xfrm>
            <a:custGeom>
              <a:avLst/>
              <a:gdLst/>
              <a:ahLst/>
              <a:cxnLst/>
              <a:rect l="l" t="t" r="r" b="b"/>
              <a:pathLst>
                <a:path w="1097" h="938" extrusionOk="0">
                  <a:moveTo>
                    <a:pt x="620" y="1"/>
                  </a:moveTo>
                  <a:cubicBezTo>
                    <a:pt x="215" y="1"/>
                    <a:pt x="1" y="512"/>
                    <a:pt x="298" y="798"/>
                  </a:cubicBezTo>
                  <a:cubicBezTo>
                    <a:pt x="391" y="895"/>
                    <a:pt x="507" y="937"/>
                    <a:pt x="622" y="937"/>
                  </a:cubicBezTo>
                  <a:cubicBezTo>
                    <a:pt x="862" y="937"/>
                    <a:pt x="1096" y="751"/>
                    <a:pt x="1096" y="477"/>
                  </a:cubicBezTo>
                  <a:cubicBezTo>
                    <a:pt x="1084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5952225" y="3041875"/>
              <a:ext cx="27600" cy="23425"/>
            </a:xfrm>
            <a:custGeom>
              <a:avLst/>
              <a:gdLst/>
              <a:ahLst/>
              <a:cxnLst/>
              <a:rect l="l" t="t" r="r" b="b"/>
              <a:pathLst>
                <a:path w="1104" h="937" extrusionOk="0">
                  <a:moveTo>
                    <a:pt x="631" y="0"/>
                  </a:moveTo>
                  <a:cubicBezTo>
                    <a:pt x="215" y="0"/>
                    <a:pt x="0" y="512"/>
                    <a:pt x="310" y="798"/>
                  </a:cubicBezTo>
                  <a:cubicBezTo>
                    <a:pt x="406" y="894"/>
                    <a:pt x="523" y="937"/>
                    <a:pt x="637" y="937"/>
                  </a:cubicBezTo>
                  <a:cubicBezTo>
                    <a:pt x="877" y="937"/>
                    <a:pt x="1104" y="747"/>
                    <a:pt x="1096" y="465"/>
                  </a:cubicBezTo>
                  <a:cubicBezTo>
                    <a:pt x="1096" y="203"/>
                    <a:pt x="881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6049850" y="3041575"/>
              <a:ext cx="27400" cy="23500"/>
            </a:xfrm>
            <a:custGeom>
              <a:avLst/>
              <a:gdLst/>
              <a:ahLst/>
              <a:cxnLst/>
              <a:rect l="l" t="t" r="r" b="b"/>
              <a:pathLst>
                <a:path w="1096" h="940" extrusionOk="0">
                  <a:moveTo>
                    <a:pt x="620" y="1"/>
                  </a:moveTo>
                  <a:cubicBezTo>
                    <a:pt x="203" y="1"/>
                    <a:pt x="1" y="512"/>
                    <a:pt x="298" y="798"/>
                  </a:cubicBezTo>
                  <a:cubicBezTo>
                    <a:pt x="396" y="896"/>
                    <a:pt x="516" y="940"/>
                    <a:pt x="632" y="940"/>
                  </a:cubicBezTo>
                  <a:cubicBezTo>
                    <a:pt x="870" y="940"/>
                    <a:pt x="1096" y="757"/>
                    <a:pt x="1096" y="477"/>
                  </a:cubicBezTo>
                  <a:cubicBezTo>
                    <a:pt x="1096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6150150" y="3041575"/>
              <a:ext cx="27125" cy="23500"/>
            </a:xfrm>
            <a:custGeom>
              <a:avLst/>
              <a:gdLst/>
              <a:ahLst/>
              <a:cxnLst/>
              <a:rect l="l" t="t" r="r" b="b"/>
              <a:pathLst>
                <a:path w="1085" h="940" extrusionOk="0">
                  <a:moveTo>
                    <a:pt x="620" y="1"/>
                  </a:moveTo>
                  <a:cubicBezTo>
                    <a:pt x="203" y="1"/>
                    <a:pt x="1" y="512"/>
                    <a:pt x="287" y="798"/>
                  </a:cubicBezTo>
                  <a:cubicBezTo>
                    <a:pt x="384" y="896"/>
                    <a:pt x="504" y="940"/>
                    <a:pt x="621" y="940"/>
                  </a:cubicBezTo>
                  <a:cubicBezTo>
                    <a:pt x="859" y="940"/>
                    <a:pt x="1084" y="757"/>
                    <a:pt x="1084" y="477"/>
                  </a:cubicBezTo>
                  <a:cubicBezTo>
                    <a:pt x="1084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6250175" y="3041575"/>
              <a:ext cx="27400" cy="23500"/>
            </a:xfrm>
            <a:custGeom>
              <a:avLst/>
              <a:gdLst/>
              <a:ahLst/>
              <a:cxnLst/>
              <a:rect l="l" t="t" r="r" b="b"/>
              <a:pathLst>
                <a:path w="1096" h="940" extrusionOk="0">
                  <a:moveTo>
                    <a:pt x="631" y="1"/>
                  </a:moveTo>
                  <a:cubicBezTo>
                    <a:pt x="215" y="1"/>
                    <a:pt x="0" y="512"/>
                    <a:pt x="298" y="798"/>
                  </a:cubicBezTo>
                  <a:cubicBezTo>
                    <a:pt x="396" y="896"/>
                    <a:pt x="515" y="940"/>
                    <a:pt x="632" y="940"/>
                  </a:cubicBezTo>
                  <a:cubicBezTo>
                    <a:pt x="870" y="940"/>
                    <a:pt x="1096" y="757"/>
                    <a:pt x="1096" y="477"/>
                  </a:cubicBezTo>
                  <a:cubicBezTo>
                    <a:pt x="1096" y="215"/>
                    <a:pt x="882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6350475" y="3041875"/>
              <a:ext cx="27425" cy="23425"/>
            </a:xfrm>
            <a:custGeom>
              <a:avLst/>
              <a:gdLst/>
              <a:ahLst/>
              <a:cxnLst/>
              <a:rect l="l" t="t" r="r" b="b"/>
              <a:pathLst>
                <a:path w="1097" h="937" extrusionOk="0">
                  <a:moveTo>
                    <a:pt x="632" y="0"/>
                  </a:moveTo>
                  <a:cubicBezTo>
                    <a:pt x="203" y="0"/>
                    <a:pt x="1" y="512"/>
                    <a:pt x="299" y="798"/>
                  </a:cubicBezTo>
                  <a:cubicBezTo>
                    <a:pt x="394" y="894"/>
                    <a:pt x="511" y="937"/>
                    <a:pt x="626" y="937"/>
                  </a:cubicBezTo>
                  <a:cubicBezTo>
                    <a:pt x="866" y="937"/>
                    <a:pt x="1096" y="747"/>
                    <a:pt x="1096" y="465"/>
                  </a:cubicBezTo>
                  <a:cubicBezTo>
                    <a:pt x="1084" y="203"/>
                    <a:pt x="882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17"/>
          <p:cNvGrpSpPr/>
          <p:nvPr/>
        </p:nvGrpSpPr>
        <p:grpSpPr>
          <a:xfrm>
            <a:off x="367866" y="4687719"/>
            <a:ext cx="749716" cy="120302"/>
            <a:chOff x="4397850" y="2027450"/>
            <a:chExt cx="528975" cy="84875"/>
          </a:xfrm>
        </p:grpSpPr>
        <p:sp>
          <p:nvSpPr>
            <p:cNvPr id="847" name="Google Shape;847;p17"/>
            <p:cNvSpPr/>
            <p:nvPr/>
          </p:nvSpPr>
          <p:spPr>
            <a:xfrm>
              <a:off x="4397850" y="2027450"/>
              <a:ext cx="84875" cy="84875"/>
            </a:xfrm>
            <a:custGeom>
              <a:avLst/>
              <a:gdLst/>
              <a:ahLst/>
              <a:cxnLst/>
              <a:rect l="l" t="t" r="r" b="b"/>
              <a:pathLst>
                <a:path w="3395" h="3395" fill="none" extrusionOk="0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4471975" y="2027450"/>
              <a:ext cx="84850" cy="84875"/>
            </a:xfrm>
            <a:custGeom>
              <a:avLst/>
              <a:gdLst/>
              <a:ahLst/>
              <a:cxnLst/>
              <a:rect l="l" t="t" r="r" b="b"/>
              <a:pathLst>
                <a:path w="3394" h="3395" fill="none" extrusionOk="0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545800" y="2027450"/>
              <a:ext cx="85150" cy="84875"/>
            </a:xfrm>
            <a:custGeom>
              <a:avLst/>
              <a:gdLst/>
              <a:ahLst/>
              <a:cxnLst/>
              <a:rect l="l" t="t" r="r" b="b"/>
              <a:pathLst>
                <a:path w="3406" h="3395" fill="none" extrusionOk="0">
                  <a:moveTo>
                    <a:pt x="0" y="3394"/>
                  </a:moveTo>
                  <a:lnTo>
                    <a:pt x="340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619900" y="2027450"/>
              <a:ext cx="84875" cy="84875"/>
            </a:xfrm>
            <a:custGeom>
              <a:avLst/>
              <a:gdLst/>
              <a:ahLst/>
              <a:cxnLst/>
              <a:rect l="l" t="t" r="r" b="b"/>
              <a:pathLst>
                <a:path w="3395" h="3395" fill="none" extrusionOk="0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694025" y="2027450"/>
              <a:ext cx="84850" cy="84875"/>
            </a:xfrm>
            <a:custGeom>
              <a:avLst/>
              <a:gdLst/>
              <a:ahLst/>
              <a:cxnLst/>
              <a:rect l="l" t="t" r="r" b="b"/>
              <a:pathLst>
                <a:path w="3394" h="3395" fill="none" extrusionOk="0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767850" y="2027450"/>
              <a:ext cx="85150" cy="84875"/>
            </a:xfrm>
            <a:custGeom>
              <a:avLst/>
              <a:gdLst/>
              <a:ahLst/>
              <a:cxnLst/>
              <a:rect l="l" t="t" r="r" b="b"/>
              <a:pathLst>
                <a:path w="3406" h="3395" fill="none" extrusionOk="0">
                  <a:moveTo>
                    <a:pt x="0" y="3394"/>
                  </a:moveTo>
                  <a:lnTo>
                    <a:pt x="3406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4841950" y="2027450"/>
              <a:ext cx="84875" cy="84875"/>
            </a:xfrm>
            <a:custGeom>
              <a:avLst/>
              <a:gdLst/>
              <a:ahLst/>
              <a:cxnLst/>
              <a:rect l="l" t="t" r="r" b="b"/>
              <a:pathLst>
                <a:path w="3395" h="3395" fill="none" extrusionOk="0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17"/>
          <p:cNvSpPr/>
          <p:nvPr/>
        </p:nvSpPr>
        <p:spPr>
          <a:xfrm flipH="1">
            <a:off x="7" y="4297781"/>
            <a:ext cx="589070" cy="251802"/>
          </a:xfrm>
          <a:custGeom>
            <a:avLst/>
            <a:gdLst/>
            <a:ahLst/>
            <a:cxnLst/>
            <a:rect l="l" t="t" r="r" b="b"/>
            <a:pathLst>
              <a:path w="29921" h="16812" fill="none" extrusionOk="0">
                <a:moveTo>
                  <a:pt x="0" y="0"/>
                </a:moveTo>
                <a:lnTo>
                  <a:pt x="9168" y="16812"/>
                </a:lnTo>
                <a:lnTo>
                  <a:pt x="29921" y="16812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p17"/>
          <p:cNvGrpSpPr/>
          <p:nvPr/>
        </p:nvGrpSpPr>
        <p:grpSpPr>
          <a:xfrm>
            <a:off x="8493647" y="368819"/>
            <a:ext cx="281156" cy="281594"/>
            <a:chOff x="1300150" y="626450"/>
            <a:chExt cx="739300" cy="740647"/>
          </a:xfrm>
        </p:grpSpPr>
        <p:sp>
          <p:nvSpPr>
            <p:cNvPr id="856" name="Google Shape;856;p17"/>
            <p:cNvSpPr/>
            <p:nvPr/>
          </p:nvSpPr>
          <p:spPr>
            <a:xfrm>
              <a:off x="1300150" y="626450"/>
              <a:ext cx="172765" cy="173640"/>
            </a:xfrm>
            <a:custGeom>
              <a:avLst/>
              <a:gdLst/>
              <a:ahLst/>
              <a:cxnLst/>
              <a:rect l="l" t="t" r="r" b="b"/>
              <a:pathLst>
                <a:path w="13824" h="13894" extrusionOk="0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57" name="Google Shape;857;p17"/>
            <p:cNvSpPr/>
            <p:nvPr/>
          </p:nvSpPr>
          <p:spPr>
            <a:xfrm rot="5400000">
              <a:off x="1866246" y="626450"/>
              <a:ext cx="172765" cy="173640"/>
            </a:xfrm>
            <a:custGeom>
              <a:avLst/>
              <a:gdLst/>
              <a:ahLst/>
              <a:cxnLst/>
              <a:rect l="l" t="t" r="r" b="b"/>
              <a:pathLst>
                <a:path w="13824" h="13894" extrusionOk="0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58" name="Google Shape;858;p17"/>
            <p:cNvSpPr/>
            <p:nvPr/>
          </p:nvSpPr>
          <p:spPr>
            <a:xfrm rot="10800000">
              <a:off x="1866684" y="1193457"/>
              <a:ext cx="172765" cy="173640"/>
            </a:xfrm>
            <a:custGeom>
              <a:avLst/>
              <a:gdLst/>
              <a:ahLst/>
              <a:cxnLst/>
              <a:rect l="l" t="t" r="r" b="b"/>
              <a:pathLst>
                <a:path w="13824" h="13894" extrusionOk="0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59" name="Google Shape;859;p17"/>
            <p:cNvSpPr/>
            <p:nvPr/>
          </p:nvSpPr>
          <p:spPr>
            <a:xfrm rot="-5400000">
              <a:off x="1300587" y="1193457"/>
              <a:ext cx="172765" cy="173640"/>
            </a:xfrm>
            <a:custGeom>
              <a:avLst/>
              <a:gdLst/>
              <a:ahLst/>
              <a:cxnLst/>
              <a:rect l="l" t="t" r="r" b="b"/>
              <a:pathLst>
                <a:path w="13824" h="13894" extrusionOk="0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860" name="Google Shape;860;p17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title" idx="2"/>
          </p:nvPr>
        </p:nvSpPr>
        <p:spPr>
          <a:xfrm>
            <a:off x="3405679" y="1615348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title" idx="3"/>
          </p:nvPr>
        </p:nvSpPr>
        <p:spPr>
          <a:xfrm>
            <a:off x="3349512" y="2023191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title" idx="4"/>
          </p:nvPr>
        </p:nvSpPr>
        <p:spPr>
          <a:xfrm>
            <a:off x="783300" y="1615348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title" idx="5"/>
          </p:nvPr>
        </p:nvSpPr>
        <p:spPr>
          <a:xfrm>
            <a:off x="727200" y="2023191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title" idx="6"/>
          </p:nvPr>
        </p:nvSpPr>
        <p:spPr>
          <a:xfrm>
            <a:off x="6027846" y="1615348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title" idx="7"/>
          </p:nvPr>
        </p:nvSpPr>
        <p:spPr>
          <a:xfrm>
            <a:off x="5971700" y="2023191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7" name="Google Shape;867;p17"/>
          <p:cNvSpPr txBox="1">
            <a:spLocks noGrp="1"/>
          </p:cNvSpPr>
          <p:nvPr>
            <p:ph type="title" idx="8"/>
          </p:nvPr>
        </p:nvSpPr>
        <p:spPr>
          <a:xfrm>
            <a:off x="3405679" y="3190938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8" name="Google Shape;868;p17"/>
          <p:cNvSpPr txBox="1">
            <a:spLocks noGrp="1"/>
          </p:cNvSpPr>
          <p:nvPr>
            <p:ph type="title" idx="9"/>
          </p:nvPr>
        </p:nvSpPr>
        <p:spPr>
          <a:xfrm>
            <a:off x="3349512" y="3598791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69" name="Google Shape;869;p17"/>
          <p:cNvSpPr txBox="1">
            <a:spLocks noGrp="1"/>
          </p:cNvSpPr>
          <p:nvPr>
            <p:ph type="title" idx="13"/>
          </p:nvPr>
        </p:nvSpPr>
        <p:spPr>
          <a:xfrm>
            <a:off x="783300" y="3190938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0" name="Google Shape;870;p17"/>
          <p:cNvSpPr txBox="1">
            <a:spLocks noGrp="1"/>
          </p:cNvSpPr>
          <p:nvPr>
            <p:ph type="title" idx="14"/>
          </p:nvPr>
        </p:nvSpPr>
        <p:spPr>
          <a:xfrm>
            <a:off x="727200" y="3598791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71" name="Google Shape;871;p17"/>
          <p:cNvSpPr txBox="1">
            <a:spLocks noGrp="1"/>
          </p:cNvSpPr>
          <p:nvPr>
            <p:ph type="title" idx="15"/>
          </p:nvPr>
        </p:nvSpPr>
        <p:spPr>
          <a:xfrm>
            <a:off x="6027846" y="3190938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72" name="Google Shape;872;p17"/>
          <p:cNvSpPr txBox="1">
            <a:spLocks noGrp="1"/>
          </p:cNvSpPr>
          <p:nvPr>
            <p:ph type="title" idx="16"/>
          </p:nvPr>
        </p:nvSpPr>
        <p:spPr>
          <a:xfrm>
            <a:off x="5971700" y="3598791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8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875" name="Google Shape;875;p18"/>
          <p:cNvGrpSpPr/>
          <p:nvPr/>
        </p:nvGrpSpPr>
        <p:grpSpPr>
          <a:xfrm>
            <a:off x="-292953" y="0"/>
            <a:ext cx="9675514" cy="5143500"/>
            <a:chOff x="-292953" y="0"/>
            <a:chExt cx="9675514" cy="5143500"/>
          </a:xfrm>
        </p:grpSpPr>
        <p:sp>
          <p:nvSpPr>
            <p:cNvPr id="876" name="Google Shape;876;p1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 rot="10800000" flipH="1">
              <a:off x="8330613" y="4549575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8" name="Google Shape;878;p18"/>
            <p:cNvGrpSpPr/>
            <p:nvPr/>
          </p:nvGrpSpPr>
          <p:grpSpPr>
            <a:xfrm>
              <a:off x="-292953" y="318425"/>
              <a:ext cx="1299294" cy="251797"/>
              <a:chOff x="5651875" y="2924600"/>
              <a:chExt cx="726025" cy="140700"/>
            </a:xfrm>
          </p:grpSpPr>
          <p:sp>
            <p:nvSpPr>
              <p:cNvPr id="879" name="Google Shape;879;p18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18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18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18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18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18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18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5" name="Google Shape;895;p18"/>
            <p:cNvGrpSpPr/>
            <p:nvPr/>
          </p:nvGrpSpPr>
          <p:grpSpPr>
            <a:xfrm>
              <a:off x="367866" y="4687719"/>
              <a:ext cx="749716" cy="120302"/>
              <a:chOff x="4397850" y="2027450"/>
              <a:chExt cx="528975" cy="84875"/>
            </a:xfrm>
          </p:grpSpPr>
          <p:sp>
            <p:nvSpPr>
              <p:cNvPr id="896" name="Google Shape;896;p18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8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3" name="Google Shape;903;p18"/>
            <p:cNvSpPr/>
            <p:nvPr/>
          </p:nvSpPr>
          <p:spPr>
            <a:xfrm flipH="1">
              <a:off x="7" y="4297781"/>
              <a:ext cx="589070" cy="251802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4" name="Google Shape;904;p18"/>
            <p:cNvGrpSpPr/>
            <p:nvPr/>
          </p:nvGrpSpPr>
          <p:grpSpPr>
            <a:xfrm>
              <a:off x="8493647" y="368819"/>
              <a:ext cx="281156" cy="281594"/>
              <a:chOff x="1300150" y="626450"/>
              <a:chExt cx="739300" cy="740647"/>
            </a:xfrm>
          </p:grpSpPr>
          <p:sp>
            <p:nvSpPr>
              <p:cNvPr id="905" name="Google Shape;905;p18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06" name="Google Shape;906;p18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07" name="Google Shape;907;p18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08" name="Google Shape;908;p18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11" name="Google Shape;911;p1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2" name="Google Shape;912;p19"/>
            <p:cNvGrpSpPr/>
            <p:nvPr/>
          </p:nvGrpSpPr>
          <p:grpSpPr>
            <a:xfrm>
              <a:off x="7502350" y="1228725"/>
              <a:ext cx="345325" cy="345325"/>
              <a:chOff x="3495950" y="1716700"/>
              <a:chExt cx="345325" cy="345325"/>
            </a:xfrm>
          </p:grpSpPr>
          <p:sp>
            <p:nvSpPr>
              <p:cNvPr id="913" name="Google Shape;913;p19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19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" name="Google Shape;917;p19"/>
            <p:cNvSpPr/>
            <p:nvPr/>
          </p:nvSpPr>
          <p:spPr>
            <a:xfrm>
              <a:off x="0" y="2944111"/>
              <a:ext cx="1749331" cy="555511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9"/>
            <p:cNvGrpSpPr/>
            <p:nvPr/>
          </p:nvGrpSpPr>
          <p:grpSpPr>
            <a:xfrm>
              <a:off x="7742052" y="1822529"/>
              <a:ext cx="953788" cy="522000"/>
              <a:chOff x="4397850" y="1828025"/>
              <a:chExt cx="686425" cy="375675"/>
            </a:xfrm>
          </p:grpSpPr>
          <p:sp>
            <p:nvSpPr>
              <p:cNvPr id="919" name="Google Shape;919;p19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0" name="Google Shape;920;p19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921" name="Google Shape;921;p19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19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19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4" name="Google Shape;924;p19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5" name="Google Shape;925;p19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6" name="Google Shape;926;p19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7" name="Google Shape;927;p19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28" name="Google Shape;928;p19"/>
            <p:cNvSpPr/>
            <p:nvPr/>
          </p:nvSpPr>
          <p:spPr>
            <a:xfrm>
              <a:off x="6541825" y="4066138"/>
              <a:ext cx="671250" cy="671225"/>
            </a:xfrm>
            <a:custGeom>
              <a:avLst/>
              <a:gdLst/>
              <a:ahLst/>
              <a:cxnLst/>
              <a:rect l="l" t="t" r="r" b="b"/>
              <a:pathLst>
                <a:path w="26850" h="26849" fill="none" extrusionOk="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9" name="Google Shape;929;p19"/>
            <p:cNvGrpSpPr/>
            <p:nvPr/>
          </p:nvGrpSpPr>
          <p:grpSpPr>
            <a:xfrm>
              <a:off x="79432" y="352050"/>
              <a:ext cx="1299294" cy="251797"/>
              <a:chOff x="5651875" y="2924600"/>
              <a:chExt cx="726025" cy="140700"/>
            </a:xfrm>
          </p:grpSpPr>
          <p:sp>
            <p:nvSpPr>
              <p:cNvPr id="930" name="Google Shape;930;p19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9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6" name="Google Shape;946;p19"/>
            <p:cNvGrpSpPr/>
            <p:nvPr/>
          </p:nvGrpSpPr>
          <p:grpSpPr>
            <a:xfrm>
              <a:off x="702000" y="2999427"/>
              <a:ext cx="345325" cy="345325"/>
              <a:chOff x="3495950" y="1716700"/>
              <a:chExt cx="345325" cy="345325"/>
            </a:xfrm>
          </p:grpSpPr>
          <p:sp>
            <p:nvSpPr>
              <p:cNvPr id="947" name="Google Shape;947;p19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9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9"/>
            <p:cNvGrpSpPr/>
            <p:nvPr/>
          </p:nvGrpSpPr>
          <p:grpSpPr>
            <a:xfrm>
              <a:off x="8430611" y="398894"/>
              <a:ext cx="281156" cy="281594"/>
              <a:chOff x="1300150" y="626450"/>
              <a:chExt cx="739300" cy="740647"/>
            </a:xfrm>
          </p:grpSpPr>
          <p:sp>
            <p:nvSpPr>
              <p:cNvPr id="952" name="Google Shape;952;p19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53" name="Google Shape;953;p19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54" name="Google Shape;954;p19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55" name="Google Shape;955;p19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sp>
        <p:nvSpPr>
          <p:cNvPr id="956" name="Google Shape;956;p19"/>
          <p:cNvSpPr txBox="1">
            <a:spLocks noGrp="1"/>
          </p:cNvSpPr>
          <p:nvPr>
            <p:ph type="title"/>
          </p:nvPr>
        </p:nvSpPr>
        <p:spPr>
          <a:xfrm>
            <a:off x="190125" y="3660275"/>
            <a:ext cx="3960600" cy="10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2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59" name="Google Shape;959;p2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 rot="10800000">
              <a:off x="7399113" y="298189"/>
              <a:ext cx="1393197" cy="41403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1" name="Google Shape;961;p20"/>
            <p:cNvGrpSpPr/>
            <p:nvPr/>
          </p:nvGrpSpPr>
          <p:grpSpPr>
            <a:xfrm>
              <a:off x="477335" y="4342778"/>
              <a:ext cx="345327" cy="345882"/>
              <a:chOff x="1300150" y="626450"/>
              <a:chExt cx="739300" cy="740647"/>
            </a:xfrm>
          </p:grpSpPr>
          <p:sp>
            <p:nvSpPr>
              <p:cNvPr id="962" name="Google Shape;962;p20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63" name="Google Shape;963;p20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64" name="Google Shape;964;p20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65" name="Google Shape;965;p20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966" name="Google Shape;966;p20"/>
            <p:cNvSpPr/>
            <p:nvPr/>
          </p:nvSpPr>
          <p:spPr>
            <a:xfrm rot="10800000">
              <a:off x="5356599" y="4450643"/>
              <a:ext cx="986944" cy="301607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7" name="Google Shape;967;p20"/>
            <p:cNvGrpSpPr/>
            <p:nvPr/>
          </p:nvGrpSpPr>
          <p:grpSpPr>
            <a:xfrm>
              <a:off x="4714027" y="931579"/>
              <a:ext cx="953788" cy="522000"/>
              <a:chOff x="4397850" y="1828025"/>
              <a:chExt cx="686425" cy="375675"/>
            </a:xfrm>
          </p:grpSpPr>
          <p:sp>
            <p:nvSpPr>
              <p:cNvPr id="968" name="Google Shape;968;p20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9" name="Google Shape;969;p20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970" name="Google Shape;970;p20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20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" name="Google Shape;972;p20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Google Shape;973;p20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p20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20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20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77" name="Google Shape;977;p20"/>
            <p:cNvSpPr/>
            <p:nvPr/>
          </p:nvSpPr>
          <p:spPr>
            <a:xfrm rot="-5400000">
              <a:off x="354261" y="359922"/>
              <a:ext cx="468392" cy="468392"/>
            </a:xfrm>
            <a:custGeom>
              <a:avLst/>
              <a:gdLst/>
              <a:ahLst/>
              <a:cxnLst/>
              <a:rect l="l" t="t" r="r" b="b"/>
              <a:pathLst>
                <a:path w="15027" h="15027" fill="none" extrusionOk="0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p20"/>
          <p:cNvSpPr txBox="1">
            <a:spLocks noGrp="1"/>
          </p:cNvSpPr>
          <p:nvPr>
            <p:ph type="title"/>
          </p:nvPr>
        </p:nvSpPr>
        <p:spPr>
          <a:xfrm>
            <a:off x="734575" y="927800"/>
            <a:ext cx="38355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20"/>
          <p:cNvSpPr txBox="1">
            <a:spLocks noGrp="1"/>
          </p:cNvSpPr>
          <p:nvPr>
            <p:ph type="body" idx="1"/>
          </p:nvPr>
        </p:nvSpPr>
        <p:spPr>
          <a:xfrm>
            <a:off x="734575" y="1954400"/>
            <a:ext cx="501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■"/>
              <a:defRPr sz="1500"/>
            </a:lvl1pPr>
            <a:lvl2pPr marL="914400" lvl="1" indent="-30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0" name="Google Shape;50;p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" name="Google Shape;51;p3"/>
            <p:cNvGrpSpPr/>
            <p:nvPr/>
          </p:nvGrpSpPr>
          <p:grpSpPr>
            <a:xfrm>
              <a:off x="7899811" y="377418"/>
              <a:ext cx="1169970" cy="555496"/>
              <a:chOff x="949800" y="1738125"/>
              <a:chExt cx="825725" cy="3920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2" y="354904"/>
              <a:ext cx="953788" cy="522000"/>
              <a:chOff x="4397850" y="1828025"/>
              <a:chExt cx="686425" cy="3756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" name="Google Shape;86;p3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87" name="Google Shape;87;p3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4" name="Google Shape;94;p3"/>
            <p:cNvSpPr/>
            <p:nvPr/>
          </p:nvSpPr>
          <p:spPr>
            <a:xfrm>
              <a:off x="385654" y="4233025"/>
              <a:ext cx="988665" cy="555511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335600" y="4324821"/>
              <a:ext cx="430607" cy="430658"/>
            </a:xfrm>
            <a:custGeom>
              <a:avLst/>
              <a:gdLst/>
              <a:ahLst/>
              <a:cxnLst/>
              <a:rect l="l" t="t" r="r" b="b"/>
              <a:pathLst>
                <a:path w="26850" h="26849" fill="none" extrusionOk="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975350" y="962010"/>
            <a:ext cx="7193400" cy="3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82" name="Google Shape;982;p21"/>
            <p:cNvGrpSpPr/>
            <p:nvPr/>
          </p:nvGrpSpPr>
          <p:grpSpPr>
            <a:xfrm>
              <a:off x="7549869" y="2629480"/>
              <a:ext cx="1169970" cy="555496"/>
              <a:chOff x="949800" y="1738125"/>
              <a:chExt cx="825725" cy="392050"/>
            </a:xfrm>
          </p:grpSpPr>
          <p:sp>
            <p:nvSpPr>
              <p:cNvPr id="983" name="Google Shape;983;p21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1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1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1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1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1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1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1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1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1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1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1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1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1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1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5" name="Google Shape;1015;p21"/>
            <p:cNvSpPr/>
            <p:nvPr/>
          </p:nvSpPr>
          <p:spPr>
            <a:xfrm flipH="1">
              <a:off x="4124579" y="3291048"/>
              <a:ext cx="1594116" cy="67865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1"/>
            <p:cNvSpPr/>
            <p:nvPr/>
          </p:nvSpPr>
          <p:spPr>
            <a:xfrm rot="10800000" flipH="1">
              <a:off x="7549879" y="1007148"/>
              <a:ext cx="1594116" cy="67865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8" name="Google Shape;1018;p21"/>
            <p:cNvGrpSpPr/>
            <p:nvPr/>
          </p:nvGrpSpPr>
          <p:grpSpPr>
            <a:xfrm>
              <a:off x="438852" y="394179"/>
              <a:ext cx="953788" cy="522000"/>
              <a:chOff x="4397850" y="1828025"/>
              <a:chExt cx="686425" cy="375675"/>
            </a:xfrm>
          </p:grpSpPr>
          <p:sp>
            <p:nvSpPr>
              <p:cNvPr id="1019" name="Google Shape;1019;p21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20" name="Google Shape;1020;p21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021" name="Google Shape;1021;p21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28" name="Google Shape;1028;p21"/>
            <p:cNvGrpSpPr/>
            <p:nvPr/>
          </p:nvGrpSpPr>
          <p:grpSpPr>
            <a:xfrm>
              <a:off x="93351" y="4266025"/>
              <a:ext cx="1299294" cy="251797"/>
              <a:chOff x="5651875" y="2924600"/>
              <a:chExt cx="726025" cy="140700"/>
            </a:xfrm>
          </p:grpSpPr>
          <p:sp>
            <p:nvSpPr>
              <p:cNvPr id="1029" name="Google Shape;1029;p21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1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1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1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1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1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5" name="Google Shape;1045;p21"/>
            <p:cNvGrpSpPr/>
            <p:nvPr/>
          </p:nvGrpSpPr>
          <p:grpSpPr>
            <a:xfrm>
              <a:off x="8212683" y="4128669"/>
              <a:ext cx="435817" cy="436463"/>
              <a:chOff x="1300150" y="626450"/>
              <a:chExt cx="739300" cy="740647"/>
            </a:xfrm>
          </p:grpSpPr>
          <p:sp>
            <p:nvSpPr>
              <p:cNvPr id="1046" name="Google Shape;1046;p21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47" name="Google Shape;1047;p21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48" name="Google Shape;1048;p21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49" name="Google Shape;1049;p21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1050" name="Google Shape;1050;p21"/>
            <p:cNvGrpSpPr/>
            <p:nvPr/>
          </p:nvGrpSpPr>
          <p:grpSpPr>
            <a:xfrm>
              <a:off x="540725" y="1650250"/>
              <a:ext cx="345325" cy="345325"/>
              <a:chOff x="3495950" y="1716700"/>
              <a:chExt cx="345325" cy="345325"/>
            </a:xfrm>
          </p:grpSpPr>
          <p:sp>
            <p:nvSpPr>
              <p:cNvPr id="1051" name="Google Shape;1051;p21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5" name="Google Shape;1055;p21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6" name="Google Shape;1056;p21"/>
          <p:cNvSpPr txBox="1">
            <a:spLocks noGrp="1"/>
          </p:cNvSpPr>
          <p:nvPr>
            <p:ph type="subTitle" idx="1"/>
          </p:nvPr>
        </p:nvSpPr>
        <p:spPr>
          <a:xfrm>
            <a:off x="734750" y="2298500"/>
            <a:ext cx="2706000" cy="1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5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22"/>
          <p:cNvGrpSpPr/>
          <p:nvPr/>
        </p:nvGrpSpPr>
        <p:grpSpPr>
          <a:xfrm>
            <a:off x="-813349" y="0"/>
            <a:ext cx="9957349" cy="5143500"/>
            <a:chOff x="-813349" y="0"/>
            <a:chExt cx="9957349" cy="5143500"/>
          </a:xfrm>
        </p:grpSpPr>
        <p:sp>
          <p:nvSpPr>
            <p:cNvPr id="1059" name="Google Shape;1059;p22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5975" y="0"/>
              <a:ext cx="1044018" cy="444467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5030675" y="4251600"/>
              <a:ext cx="800654" cy="521944"/>
            </a:xfrm>
            <a:custGeom>
              <a:avLst/>
              <a:gdLst/>
              <a:ahLst/>
              <a:cxnLst/>
              <a:rect l="l" t="t" r="r" b="b"/>
              <a:pathLst>
                <a:path w="46114" h="49638" fill="none" extrusionOk="0">
                  <a:moveTo>
                    <a:pt x="46113" y="49638"/>
                  </a:moveTo>
                  <a:lnTo>
                    <a:pt x="16967" y="1"/>
                  </a:ln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2" name="Google Shape;1062;p22"/>
            <p:cNvGrpSpPr/>
            <p:nvPr/>
          </p:nvGrpSpPr>
          <p:grpSpPr>
            <a:xfrm>
              <a:off x="4023677" y="4200229"/>
              <a:ext cx="953788" cy="522000"/>
              <a:chOff x="4397850" y="1828025"/>
              <a:chExt cx="686425" cy="375675"/>
            </a:xfrm>
          </p:grpSpPr>
          <p:sp>
            <p:nvSpPr>
              <p:cNvPr id="1063" name="Google Shape;1063;p22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4" name="Google Shape;1064;p22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065" name="Google Shape;1065;p22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6" name="Google Shape;1066;p22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22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8" name="Google Shape;1068;p22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22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22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22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72" name="Google Shape;1072;p22"/>
            <p:cNvGrpSpPr/>
            <p:nvPr/>
          </p:nvGrpSpPr>
          <p:grpSpPr>
            <a:xfrm>
              <a:off x="-813349" y="4603800"/>
              <a:ext cx="1299294" cy="251797"/>
              <a:chOff x="5651875" y="2924600"/>
              <a:chExt cx="726025" cy="140700"/>
            </a:xfrm>
          </p:grpSpPr>
          <p:sp>
            <p:nvSpPr>
              <p:cNvPr id="1073" name="Google Shape;1073;p22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2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2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2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2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2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2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22"/>
            <p:cNvGrpSpPr/>
            <p:nvPr/>
          </p:nvGrpSpPr>
          <p:grpSpPr>
            <a:xfrm>
              <a:off x="4541645" y="2658994"/>
              <a:ext cx="435817" cy="436463"/>
              <a:chOff x="1300150" y="626450"/>
              <a:chExt cx="739300" cy="740647"/>
            </a:xfrm>
          </p:grpSpPr>
          <p:sp>
            <p:nvSpPr>
              <p:cNvPr id="1090" name="Google Shape;1090;p22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91" name="Google Shape;1091;p22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92" name="Google Shape;1092;p22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93" name="Google Shape;1093;p22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sp>
        <p:nvSpPr>
          <p:cNvPr id="1094" name="Google Shape;1094;p22"/>
          <p:cNvSpPr txBox="1">
            <a:spLocks noGrp="1"/>
          </p:cNvSpPr>
          <p:nvPr>
            <p:ph type="ctrTitle"/>
          </p:nvPr>
        </p:nvSpPr>
        <p:spPr>
          <a:xfrm>
            <a:off x="789600" y="529488"/>
            <a:ext cx="45681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95" name="Google Shape;1095;p22"/>
          <p:cNvSpPr txBox="1">
            <a:spLocks noGrp="1"/>
          </p:cNvSpPr>
          <p:nvPr>
            <p:ph type="subTitle" idx="1"/>
          </p:nvPr>
        </p:nvSpPr>
        <p:spPr>
          <a:xfrm>
            <a:off x="926670" y="1591049"/>
            <a:ext cx="45681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6" name="Google Shape;1096;p22"/>
          <p:cNvSpPr txBox="1"/>
          <p:nvPr/>
        </p:nvSpPr>
        <p:spPr>
          <a:xfrm>
            <a:off x="711750" y="3555632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th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th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/>
              </a:rPr>
              <a:t>Slidesgo</a:t>
            </a:r>
            <a:r>
              <a:rPr lang="th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lang="th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Flaticon</a:t>
            </a:r>
            <a:r>
              <a:rPr lang="th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infographics &amp; images by </a:t>
            </a:r>
            <a:r>
              <a:rPr lang="th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Freepik</a:t>
            </a: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7" name="Google Shape;1097;p22"/>
          <p:cNvSpPr txBox="1">
            <a:spLocks noGrp="1"/>
          </p:cNvSpPr>
          <p:nvPr>
            <p:ph type="subTitle" idx="2"/>
          </p:nvPr>
        </p:nvSpPr>
        <p:spPr>
          <a:xfrm>
            <a:off x="789600" y="2150116"/>
            <a:ext cx="36294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8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23"/>
          <p:cNvGrpSpPr/>
          <p:nvPr/>
        </p:nvGrpSpPr>
        <p:grpSpPr>
          <a:xfrm>
            <a:off x="-338537" y="0"/>
            <a:ext cx="9584921" cy="5143500"/>
            <a:chOff x="-338537" y="0"/>
            <a:chExt cx="9584921" cy="5143500"/>
          </a:xfrm>
        </p:grpSpPr>
        <p:sp>
          <p:nvSpPr>
            <p:cNvPr id="1100" name="Google Shape;1100;p2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1" name="Google Shape;1101;p23"/>
            <p:cNvGrpSpPr/>
            <p:nvPr/>
          </p:nvGrpSpPr>
          <p:grpSpPr>
            <a:xfrm>
              <a:off x="291863" y="274238"/>
              <a:ext cx="345325" cy="345325"/>
              <a:chOff x="3495950" y="1716700"/>
              <a:chExt cx="345325" cy="345325"/>
            </a:xfrm>
          </p:grpSpPr>
          <p:sp>
            <p:nvSpPr>
              <p:cNvPr id="1102" name="Google Shape;1102;p23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23"/>
            <p:cNvSpPr/>
            <p:nvPr/>
          </p:nvSpPr>
          <p:spPr>
            <a:xfrm rot="10800000">
              <a:off x="-338537" y="4549575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7" name="Google Shape;1107;p23"/>
            <p:cNvGrpSpPr/>
            <p:nvPr/>
          </p:nvGrpSpPr>
          <p:grpSpPr>
            <a:xfrm>
              <a:off x="7947090" y="318425"/>
              <a:ext cx="1299294" cy="251797"/>
              <a:chOff x="5651875" y="2924600"/>
              <a:chExt cx="726025" cy="140700"/>
            </a:xfrm>
          </p:grpSpPr>
          <p:sp>
            <p:nvSpPr>
              <p:cNvPr id="1108" name="Google Shape;1108;p23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3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4" name="Google Shape;1124;p23"/>
            <p:cNvGrpSpPr/>
            <p:nvPr/>
          </p:nvGrpSpPr>
          <p:grpSpPr>
            <a:xfrm>
              <a:off x="8153880" y="4484579"/>
              <a:ext cx="692603" cy="379056"/>
              <a:chOff x="4397850" y="1828025"/>
              <a:chExt cx="686425" cy="375675"/>
            </a:xfrm>
          </p:grpSpPr>
          <p:sp>
            <p:nvSpPr>
              <p:cNvPr id="1125" name="Google Shape;1125;p23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6" name="Google Shape;1126;p23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127" name="Google Shape;1127;p23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23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23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23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23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" name="Google Shape;1132;p23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23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34" name="Google Shape;1134;p2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23"/>
          <p:cNvSpPr txBox="1">
            <a:spLocks noGrp="1"/>
          </p:cNvSpPr>
          <p:nvPr>
            <p:ph type="subTitle" idx="1"/>
          </p:nvPr>
        </p:nvSpPr>
        <p:spPr>
          <a:xfrm>
            <a:off x="767325" y="1934014"/>
            <a:ext cx="4050600" cy="2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36" name="Google Shape;1136;p23"/>
          <p:cNvSpPr txBox="1">
            <a:spLocks noGrp="1"/>
          </p:cNvSpPr>
          <p:nvPr>
            <p:ph type="title" idx="2"/>
          </p:nvPr>
        </p:nvSpPr>
        <p:spPr>
          <a:xfrm>
            <a:off x="813900" y="1455539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39" name="Google Shape;1139;p24"/>
            <p:cNvGrpSpPr/>
            <p:nvPr/>
          </p:nvGrpSpPr>
          <p:grpSpPr>
            <a:xfrm>
              <a:off x="8475800" y="4170642"/>
              <a:ext cx="345325" cy="345325"/>
              <a:chOff x="3495950" y="1716700"/>
              <a:chExt cx="345325" cy="345325"/>
            </a:xfrm>
          </p:grpSpPr>
          <p:sp>
            <p:nvSpPr>
              <p:cNvPr id="1140" name="Google Shape;1140;p24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4" name="Google Shape;1144;p24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5" name="Google Shape;1145;p24"/>
            <p:cNvGrpSpPr/>
            <p:nvPr/>
          </p:nvGrpSpPr>
          <p:grpSpPr>
            <a:xfrm>
              <a:off x="7569832" y="4576318"/>
              <a:ext cx="1001403" cy="160677"/>
              <a:chOff x="4397850" y="2027450"/>
              <a:chExt cx="528975" cy="84875"/>
            </a:xfrm>
          </p:grpSpPr>
          <p:sp>
            <p:nvSpPr>
              <p:cNvPr id="1146" name="Google Shape;1146;p24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53" name="Google Shape;1153;p24"/>
            <p:cNvCxnSpPr/>
            <p:nvPr/>
          </p:nvCxnSpPr>
          <p:spPr>
            <a:xfrm>
              <a:off x="7734900" y="966450"/>
              <a:ext cx="139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54" name="Google Shape;1154;p2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5" name="Google Shape;1155;p24"/>
            <p:cNvGrpSpPr/>
            <p:nvPr/>
          </p:nvGrpSpPr>
          <p:grpSpPr>
            <a:xfrm>
              <a:off x="83159" y="410943"/>
              <a:ext cx="1169970" cy="555496"/>
              <a:chOff x="949800" y="1738125"/>
              <a:chExt cx="825725" cy="392050"/>
            </a:xfrm>
          </p:grpSpPr>
          <p:sp>
            <p:nvSpPr>
              <p:cNvPr id="1156" name="Google Shape;1156;p24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8" name="Google Shape;1188;p2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24"/>
          <p:cNvSpPr txBox="1">
            <a:spLocks noGrp="1"/>
          </p:cNvSpPr>
          <p:nvPr>
            <p:ph type="subTitle" idx="1"/>
          </p:nvPr>
        </p:nvSpPr>
        <p:spPr>
          <a:xfrm>
            <a:off x="767331" y="3856102"/>
            <a:ext cx="45669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90" name="Google Shape;1190;p24"/>
          <p:cNvSpPr txBox="1">
            <a:spLocks noGrp="1"/>
          </p:cNvSpPr>
          <p:nvPr>
            <p:ph type="title" idx="2"/>
          </p:nvPr>
        </p:nvSpPr>
        <p:spPr>
          <a:xfrm>
            <a:off x="813900" y="3389475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1" name="Google Shape;1191;p24"/>
          <p:cNvSpPr txBox="1">
            <a:spLocks noGrp="1"/>
          </p:cNvSpPr>
          <p:nvPr>
            <p:ph type="subTitle" idx="3"/>
          </p:nvPr>
        </p:nvSpPr>
        <p:spPr>
          <a:xfrm>
            <a:off x="767331" y="1548352"/>
            <a:ext cx="45669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92" name="Google Shape;1192;p24"/>
          <p:cNvSpPr txBox="1">
            <a:spLocks noGrp="1"/>
          </p:cNvSpPr>
          <p:nvPr>
            <p:ph type="title" idx="4"/>
          </p:nvPr>
        </p:nvSpPr>
        <p:spPr>
          <a:xfrm>
            <a:off x="813900" y="1081725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3" name="Google Shape;1193;p24"/>
          <p:cNvSpPr txBox="1">
            <a:spLocks noGrp="1"/>
          </p:cNvSpPr>
          <p:nvPr>
            <p:ph type="subTitle" idx="5"/>
          </p:nvPr>
        </p:nvSpPr>
        <p:spPr>
          <a:xfrm>
            <a:off x="5764806" y="1548352"/>
            <a:ext cx="2332800" cy="2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94" name="Google Shape;1194;p24"/>
          <p:cNvSpPr txBox="1">
            <a:spLocks noGrp="1"/>
          </p:cNvSpPr>
          <p:nvPr>
            <p:ph type="title" idx="6"/>
          </p:nvPr>
        </p:nvSpPr>
        <p:spPr>
          <a:xfrm>
            <a:off x="5811375" y="1081725"/>
            <a:ext cx="23328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98" name="Google Shape;1198;p26"/>
            <p:cNvGrpSpPr/>
            <p:nvPr/>
          </p:nvGrpSpPr>
          <p:grpSpPr>
            <a:xfrm>
              <a:off x="8475800" y="4170642"/>
              <a:ext cx="345325" cy="345325"/>
              <a:chOff x="3495950" y="1716700"/>
              <a:chExt cx="345325" cy="345325"/>
            </a:xfrm>
          </p:grpSpPr>
          <p:sp>
            <p:nvSpPr>
              <p:cNvPr id="1199" name="Google Shape;1199;p26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6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6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3" name="Google Shape;1203;p26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4" name="Google Shape;1204;p26"/>
            <p:cNvGrpSpPr/>
            <p:nvPr/>
          </p:nvGrpSpPr>
          <p:grpSpPr>
            <a:xfrm>
              <a:off x="7569832" y="4576318"/>
              <a:ext cx="1001403" cy="160677"/>
              <a:chOff x="4397850" y="2027450"/>
              <a:chExt cx="528975" cy="84875"/>
            </a:xfrm>
          </p:grpSpPr>
          <p:sp>
            <p:nvSpPr>
              <p:cNvPr id="1205" name="Google Shape;1205;p26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6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6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6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12" name="Google Shape;1212;p26"/>
            <p:cNvCxnSpPr/>
            <p:nvPr/>
          </p:nvCxnSpPr>
          <p:spPr>
            <a:xfrm>
              <a:off x="7734900" y="966450"/>
              <a:ext cx="139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13" name="Google Shape;1213;p2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4" name="Google Shape;1214;p26"/>
            <p:cNvGrpSpPr/>
            <p:nvPr/>
          </p:nvGrpSpPr>
          <p:grpSpPr>
            <a:xfrm>
              <a:off x="83159" y="410943"/>
              <a:ext cx="1169970" cy="555496"/>
              <a:chOff x="949800" y="1738125"/>
              <a:chExt cx="825725" cy="392050"/>
            </a:xfrm>
          </p:grpSpPr>
          <p:sp>
            <p:nvSpPr>
              <p:cNvPr id="1215" name="Google Shape;1215;p26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6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6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6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6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6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6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6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6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6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6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6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6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6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6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6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27"/>
          <p:cNvGrpSpPr/>
          <p:nvPr/>
        </p:nvGrpSpPr>
        <p:grpSpPr>
          <a:xfrm>
            <a:off x="-292953" y="0"/>
            <a:ext cx="9675514" cy="5143500"/>
            <a:chOff x="-292953" y="0"/>
            <a:chExt cx="9675514" cy="5143500"/>
          </a:xfrm>
        </p:grpSpPr>
        <p:sp>
          <p:nvSpPr>
            <p:cNvPr id="1249" name="Google Shape;1249;p2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7"/>
            <p:cNvSpPr/>
            <p:nvPr/>
          </p:nvSpPr>
          <p:spPr>
            <a:xfrm rot="10800000" flipH="1">
              <a:off x="8330613" y="4549575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1" name="Google Shape;1251;p27"/>
            <p:cNvGrpSpPr/>
            <p:nvPr/>
          </p:nvGrpSpPr>
          <p:grpSpPr>
            <a:xfrm>
              <a:off x="-292953" y="318425"/>
              <a:ext cx="1299294" cy="251797"/>
              <a:chOff x="5651875" y="2924600"/>
              <a:chExt cx="726025" cy="140700"/>
            </a:xfrm>
          </p:grpSpPr>
          <p:sp>
            <p:nvSpPr>
              <p:cNvPr id="1252" name="Google Shape;1252;p27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7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7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8" name="Google Shape;1268;p27"/>
            <p:cNvGrpSpPr/>
            <p:nvPr/>
          </p:nvGrpSpPr>
          <p:grpSpPr>
            <a:xfrm>
              <a:off x="367866" y="4687719"/>
              <a:ext cx="749716" cy="120302"/>
              <a:chOff x="4397850" y="2027450"/>
              <a:chExt cx="528975" cy="84875"/>
            </a:xfrm>
          </p:grpSpPr>
          <p:sp>
            <p:nvSpPr>
              <p:cNvPr id="1269" name="Google Shape;1269;p27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6" name="Google Shape;1276;p27"/>
            <p:cNvSpPr/>
            <p:nvPr/>
          </p:nvSpPr>
          <p:spPr>
            <a:xfrm flipH="1">
              <a:off x="7" y="4297781"/>
              <a:ext cx="589070" cy="251802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7" name="Google Shape;1277;p27"/>
            <p:cNvGrpSpPr/>
            <p:nvPr/>
          </p:nvGrpSpPr>
          <p:grpSpPr>
            <a:xfrm>
              <a:off x="8493647" y="368819"/>
              <a:ext cx="281156" cy="281594"/>
              <a:chOff x="1300150" y="626450"/>
              <a:chExt cx="739300" cy="740647"/>
            </a:xfrm>
          </p:grpSpPr>
          <p:sp>
            <p:nvSpPr>
              <p:cNvPr id="1278" name="Google Shape;1278;p27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79" name="Google Shape;1279;p27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80" name="Google Shape;1280;p27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81" name="Google Shape;1281;p27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9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7" name="Google Shape;1287;p29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8" name="Google Shape;1288;p29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29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29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29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29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29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29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29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9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29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29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9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29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29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29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30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306" name="Google Shape;1306;p30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1307" name="Google Shape;1307;p30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0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0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30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1314" name="Google Shape;1314;p30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0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0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1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2" name="Google Shape;1322;p31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3" name="Google Shape;1323;p31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31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5" name="Google Shape;1325;p31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31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7" name="Google Shape;1327;p31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31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29" name="Google Shape;1329;p31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31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31" name="Google Shape;1331;p31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32" name="Google Shape;1332;p31"/>
          <p:cNvSpPr txBox="1">
            <a:spLocks noGrp="1"/>
          </p:cNvSpPr>
          <p:nvPr>
            <p:ph type="title" idx="14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33" name="Google Shape;1333;p31"/>
          <p:cNvSpPr txBox="1">
            <a:spLocks noGrp="1"/>
          </p:cNvSpPr>
          <p:nvPr>
            <p:ph type="title" idx="15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34" name="Google Shape;1334;p31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31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1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1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1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1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31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31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31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31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1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1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1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1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4"/>
          <p:cNvGrpSpPr/>
          <p:nvPr/>
        </p:nvGrpSpPr>
        <p:grpSpPr>
          <a:xfrm>
            <a:off x="0" y="-121475"/>
            <a:ext cx="9144000" cy="5264975"/>
            <a:chOff x="0" y="-121475"/>
            <a:chExt cx="9144000" cy="5264975"/>
          </a:xfrm>
        </p:grpSpPr>
        <p:sp>
          <p:nvSpPr>
            <p:cNvPr id="100" name="Google Shape;100;p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" name="Google Shape;101;p4"/>
            <p:cNvGrpSpPr/>
            <p:nvPr/>
          </p:nvGrpSpPr>
          <p:grpSpPr>
            <a:xfrm>
              <a:off x="82186" y="377418"/>
              <a:ext cx="1169970" cy="555496"/>
              <a:chOff x="949800" y="1738125"/>
              <a:chExt cx="825725" cy="39205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4"/>
            <p:cNvGrpSpPr/>
            <p:nvPr/>
          </p:nvGrpSpPr>
          <p:grpSpPr>
            <a:xfrm>
              <a:off x="7781502" y="4221579"/>
              <a:ext cx="953788" cy="522000"/>
              <a:chOff x="4397850" y="1828025"/>
              <a:chExt cx="686425" cy="375675"/>
            </a:xfrm>
          </p:grpSpPr>
          <p:sp>
            <p:nvSpPr>
              <p:cNvPr id="135" name="Google Shape;135;p4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" name="Google Shape;136;p4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37" name="Google Shape;137;p4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4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4" name="Google Shape;144;p4"/>
            <p:cNvSpPr/>
            <p:nvPr/>
          </p:nvSpPr>
          <p:spPr>
            <a:xfrm>
              <a:off x="6745746" y="-121475"/>
              <a:ext cx="1927137" cy="661174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94979" y="4454963"/>
              <a:ext cx="2205748" cy="688479"/>
            </a:xfrm>
            <a:custGeom>
              <a:avLst/>
              <a:gdLst/>
              <a:ahLst/>
              <a:cxnLst/>
              <a:rect l="l" t="t" r="r" b="b"/>
              <a:pathLst>
                <a:path w="46114" h="49638" fill="none" extrusionOk="0">
                  <a:moveTo>
                    <a:pt x="46113" y="49638"/>
                  </a:moveTo>
                  <a:lnTo>
                    <a:pt x="16967" y="1"/>
                  </a:ln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4"/>
            <p:cNvGrpSpPr/>
            <p:nvPr/>
          </p:nvGrpSpPr>
          <p:grpSpPr>
            <a:xfrm>
              <a:off x="1703752" y="4536684"/>
              <a:ext cx="771457" cy="123799"/>
              <a:chOff x="4397850" y="2027450"/>
              <a:chExt cx="528975" cy="8487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3395" fill="none" extrusionOk="0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395" fill="none" extrusionOk="0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title" idx="2"/>
          </p:nvPr>
        </p:nvSpPr>
        <p:spPr>
          <a:xfrm>
            <a:off x="855938" y="1586875"/>
            <a:ext cx="528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 idx="3"/>
          </p:nvPr>
        </p:nvSpPr>
        <p:spPr>
          <a:xfrm>
            <a:off x="1490775" y="1584000"/>
            <a:ext cx="28866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title" idx="4"/>
          </p:nvPr>
        </p:nvSpPr>
        <p:spPr>
          <a:xfrm>
            <a:off x="1406654" y="2023380"/>
            <a:ext cx="2886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title" idx="5"/>
          </p:nvPr>
        </p:nvSpPr>
        <p:spPr>
          <a:xfrm>
            <a:off x="5365050" y="1584000"/>
            <a:ext cx="28866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title" idx="6"/>
          </p:nvPr>
        </p:nvSpPr>
        <p:spPr>
          <a:xfrm>
            <a:off x="5280929" y="2023380"/>
            <a:ext cx="2886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 idx="7"/>
          </p:nvPr>
        </p:nvSpPr>
        <p:spPr>
          <a:xfrm>
            <a:off x="1490775" y="3113275"/>
            <a:ext cx="2886600" cy="4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title" idx="8"/>
          </p:nvPr>
        </p:nvSpPr>
        <p:spPr>
          <a:xfrm>
            <a:off x="1406654" y="3518280"/>
            <a:ext cx="2886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2" name="Google Shape;162;p4"/>
          <p:cNvSpPr txBox="1">
            <a:spLocks noGrp="1"/>
          </p:cNvSpPr>
          <p:nvPr>
            <p:ph type="title" idx="9"/>
          </p:nvPr>
        </p:nvSpPr>
        <p:spPr>
          <a:xfrm>
            <a:off x="5365050" y="3113275"/>
            <a:ext cx="2886600" cy="4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title" idx="13"/>
          </p:nvPr>
        </p:nvSpPr>
        <p:spPr>
          <a:xfrm>
            <a:off x="5280929" y="3518280"/>
            <a:ext cx="2886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type="title" idx="14"/>
          </p:nvPr>
        </p:nvSpPr>
        <p:spPr>
          <a:xfrm>
            <a:off x="855938" y="3097525"/>
            <a:ext cx="528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" name="Google Shape;165;p4"/>
          <p:cNvSpPr txBox="1">
            <a:spLocks noGrp="1"/>
          </p:cNvSpPr>
          <p:nvPr>
            <p:ph type="title" idx="15"/>
          </p:nvPr>
        </p:nvSpPr>
        <p:spPr>
          <a:xfrm>
            <a:off x="4730213" y="1586875"/>
            <a:ext cx="528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title" idx="16"/>
          </p:nvPr>
        </p:nvSpPr>
        <p:spPr>
          <a:xfrm>
            <a:off x="4730213" y="3097525"/>
            <a:ext cx="5289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42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2"/>
          <p:cNvSpPr txBox="1">
            <a:spLocks noGrp="1"/>
          </p:cNvSpPr>
          <p:nvPr>
            <p:ph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0" name="Google Shape;1350;p32"/>
          <p:cNvSpPr txBox="1">
            <a:spLocks noGrp="1"/>
          </p:cNvSpPr>
          <p:nvPr>
            <p:ph type="title" idx="2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1" name="Google Shape;1351;p32"/>
          <p:cNvSpPr txBox="1">
            <a:spLocks noGrp="1"/>
          </p:cNvSpPr>
          <p:nvPr>
            <p:ph type="subTitle" idx="1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2" name="Google Shape;1352;p32"/>
          <p:cNvSpPr txBox="1">
            <a:spLocks noGrp="1"/>
          </p:cNvSpPr>
          <p:nvPr>
            <p:ph type="subTitle" idx="3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32"/>
          <p:cNvSpPr txBox="1">
            <a:spLocks noGrp="1"/>
          </p:cNvSpPr>
          <p:nvPr>
            <p:ph type="subTitle" idx="4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4" name="Google Shape;1354;p32"/>
          <p:cNvSpPr txBox="1">
            <a:spLocks noGrp="1"/>
          </p:cNvSpPr>
          <p:nvPr>
            <p:ph type="subTitle" idx="5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32"/>
          <p:cNvSpPr txBox="1">
            <a:spLocks noGrp="1"/>
          </p:cNvSpPr>
          <p:nvPr>
            <p:ph type="subTitle" idx="6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6" name="Google Shape;1356;p32"/>
          <p:cNvSpPr txBox="1">
            <a:spLocks noGrp="1"/>
          </p:cNvSpPr>
          <p:nvPr>
            <p:ph type="subTitle" idx="7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32"/>
          <p:cNvSpPr txBox="1">
            <a:spLocks noGrp="1"/>
          </p:cNvSpPr>
          <p:nvPr>
            <p:ph type="subTitle" idx="8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8" name="Google Shape;1358;p32"/>
          <p:cNvSpPr txBox="1">
            <a:spLocks noGrp="1"/>
          </p:cNvSpPr>
          <p:nvPr>
            <p:ph type="subTitle" idx="9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32"/>
          <p:cNvSpPr txBox="1">
            <a:spLocks noGrp="1"/>
          </p:cNvSpPr>
          <p:nvPr>
            <p:ph type="subTitle" idx="13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60" name="Google Shape;1360;p32"/>
          <p:cNvSpPr txBox="1">
            <a:spLocks noGrp="1"/>
          </p:cNvSpPr>
          <p:nvPr>
            <p:ph type="subTitle" idx="14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32"/>
          <p:cNvSpPr txBox="1">
            <a:spLocks noGrp="1"/>
          </p:cNvSpPr>
          <p:nvPr>
            <p:ph type="title" idx="15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p32"/>
          <p:cNvSpPr txBox="1">
            <a:spLocks noGrp="1"/>
          </p:cNvSpPr>
          <p:nvPr>
            <p:ph type="title" idx="16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3" name="Google Shape;1363;p32"/>
          <p:cNvSpPr txBox="1">
            <a:spLocks noGrp="1"/>
          </p:cNvSpPr>
          <p:nvPr>
            <p:ph type="title" idx="17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4" name="Google Shape;1364;p32"/>
          <p:cNvSpPr/>
          <p:nvPr/>
        </p:nvSpPr>
        <p:spPr>
          <a:xfrm rot="10800000" flipH="1">
            <a:off x="37927" y="4374834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2"/>
          <p:cNvSpPr/>
          <p:nvPr/>
        </p:nvSpPr>
        <p:spPr>
          <a:xfrm rot="10800000">
            <a:off x="6142736" y="4490064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2"/>
          <p:cNvSpPr/>
          <p:nvPr/>
        </p:nvSpPr>
        <p:spPr>
          <a:xfrm rot="10800000" flipH="1">
            <a:off x="6632383" y="4238575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32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32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32"/>
          <p:cNvSpPr/>
          <p:nvPr/>
        </p:nvSpPr>
        <p:spPr>
          <a:xfrm rot="10800000">
            <a:off x="6962402" y="4352337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32"/>
          <p:cNvSpPr txBox="1">
            <a:spLocks noGrp="1"/>
          </p:cNvSpPr>
          <p:nvPr>
            <p:ph type="title" idx="18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71" name="Google Shape;1371;p32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32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2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32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32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32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32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3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0" name="Google Shape;1380;p33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33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33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33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33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33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3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3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3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3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3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33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33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33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3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34"/>
          <p:cNvSpPr txBox="1">
            <a:spLocks noGrp="1"/>
          </p:cNvSpPr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97" name="Google Shape;1397;p34"/>
          <p:cNvSpPr txBox="1">
            <a:spLocks noGrp="1"/>
          </p:cNvSpPr>
          <p:nvPr>
            <p:ph type="body" idx="1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398" name="Google Shape;1398;p34"/>
          <p:cNvSpPr/>
          <p:nvPr/>
        </p:nvSpPr>
        <p:spPr>
          <a:xfrm>
            <a:off x="1030225" y="3960176"/>
            <a:ext cx="7083925" cy="1183297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34"/>
          <p:cNvSpPr/>
          <p:nvPr/>
        </p:nvSpPr>
        <p:spPr>
          <a:xfrm flipH="1">
            <a:off x="-1" y="4362499"/>
            <a:ext cx="9144351" cy="782105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34"/>
          <p:cNvSpPr/>
          <p:nvPr/>
        </p:nvSpPr>
        <p:spPr>
          <a:xfrm rot="6479671">
            <a:off x="5455589" y="-1428985"/>
            <a:ext cx="1502599" cy="35108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34"/>
          <p:cNvSpPr/>
          <p:nvPr/>
        </p:nvSpPr>
        <p:spPr>
          <a:xfrm>
            <a:off x="0" y="-167425"/>
            <a:ext cx="9144351" cy="831498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34"/>
          <p:cNvSpPr/>
          <p:nvPr/>
        </p:nvSpPr>
        <p:spPr>
          <a:xfrm>
            <a:off x="0" y="-167425"/>
            <a:ext cx="9144078" cy="911830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34"/>
          <p:cNvSpPr/>
          <p:nvPr/>
        </p:nvSpPr>
        <p:spPr>
          <a:xfrm>
            <a:off x="1" y="4416936"/>
            <a:ext cx="9143690" cy="72690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3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3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3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3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3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3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3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35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3" name="Google Shape;1413;p35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14" name="Google Shape;1414;p35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35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5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35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35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5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5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5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5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35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35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35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35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35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35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6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1" name="Google Shape;1431;p36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32" name="Google Shape;1432;p36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6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36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36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36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36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36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36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36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36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36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36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36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36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37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48" name="Google Shape;1448;p37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9" name="Google Shape;1449;p37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50" name="Google Shape;1450;p37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1" name="Google Shape;1451;p37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37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37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7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37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37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37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37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37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37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37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37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37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37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8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8"/>
          <p:cNvSpPr txBox="1">
            <a:spLocks noGrp="1"/>
          </p:cNvSpPr>
          <p:nvPr>
            <p:ph type="subTitle" idx="1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8"/>
          <p:cNvSpPr txBox="1">
            <a:spLocks noGrp="1"/>
          </p:cNvSpPr>
          <p:nvPr>
            <p:ph type="subTitle" idx="2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38"/>
          <p:cNvSpPr txBox="1">
            <a:spLocks noGrp="1"/>
          </p:cNvSpPr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1469" name="Google Shape;1469;p38"/>
          <p:cNvSpPr txBox="1">
            <a:spLocks noGrp="1"/>
          </p:cNvSpPr>
          <p:nvPr>
            <p:ph type="title" idx="3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1470" name="Google Shape;1470;p38"/>
          <p:cNvSpPr/>
          <p:nvPr/>
        </p:nvSpPr>
        <p:spPr>
          <a:xfrm>
            <a:off x="485275" y="3859450"/>
            <a:ext cx="3336529" cy="1283560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8"/>
          <p:cNvSpPr/>
          <p:nvPr/>
        </p:nvSpPr>
        <p:spPr>
          <a:xfrm rot="1432232" flipH="1">
            <a:off x="-470789" y="4165605"/>
            <a:ext cx="4306753" cy="153108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8"/>
          <p:cNvSpPr/>
          <p:nvPr/>
        </p:nvSpPr>
        <p:spPr>
          <a:xfrm rot="5772258">
            <a:off x="7200936" y="-653045"/>
            <a:ext cx="2023504" cy="19351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8"/>
          <p:cNvSpPr/>
          <p:nvPr/>
        </p:nvSpPr>
        <p:spPr>
          <a:xfrm rot="707044">
            <a:off x="5289054" y="-380400"/>
            <a:ext cx="4307387" cy="117058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8"/>
          <p:cNvSpPr/>
          <p:nvPr/>
        </p:nvSpPr>
        <p:spPr>
          <a:xfrm>
            <a:off x="5289100" y="-380553"/>
            <a:ext cx="4306711" cy="128365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8"/>
          <p:cNvSpPr/>
          <p:nvPr/>
        </p:nvSpPr>
        <p:spPr>
          <a:xfrm rot="855605">
            <a:off x="-610970" y="4000688"/>
            <a:ext cx="4923475" cy="163150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8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8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8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8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8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8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8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8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9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86" name="Google Shape;1486;p39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39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39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9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39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39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9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9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9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39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39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39"/>
          <p:cNvSpPr/>
          <p:nvPr/>
        </p:nvSpPr>
        <p:spPr>
          <a:xfrm rot="5400000">
            <a:off x="3798057" y="39407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9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9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39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39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39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40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40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40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0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40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40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40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40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40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40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40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40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0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7" name="Google Shape;1517;p40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8" name="Google Shape;1518;p40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40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40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0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40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40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40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40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40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40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40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40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32" name="Google Shape;1532;p41"/>
          <p:cNvSpPr txBox="1">
            <a:spLocks noGrp="1"/>
          </p:cNvSpPr>
          <p:nvPr>
            <p:ph type="title" idx="2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33" name="Google Shape;1533;p41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41"/>
          <p:cNvSpPr txBox="1">
            <a:spLocks noGrp="1"/>
          </p:cNvSpPr>
          <p:nvPr>
            <p:ph type="title" idx="3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35" name="Google Shape;1535;p41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41"/>
          <p:cNvSpPr txBox="1">
            <a:spLocks noGrp="1"/>
          </p:cNvSpPr>
          <p:nvPr>
            <p:ph type="title" idx="5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37" name="Google Shape;1537;p41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41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1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41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1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41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41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1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1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41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41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41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41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41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41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5"/>
          <p:cNvGrpSpPr/>
          <p:nvPr/>
        </p:nvGrpSpPr>
        <p:grpSpPr>
          <a:xfrm>
            <a:off x="-165654" y="0"/>
            <a:ext cx="9309654" cy="5143500"/>
            <a:chOff x="-165654" y="0"/>
            <a:chExt cx="9309654" cy="5143500"/>
          </a:xfrm>
        </p:grpSpPr>
        <p:sp>
          <p:nvSpPr>
            <p:cNvPr id="169" name="Google Shape;169;p5"/>
            <p:cNvSpPr/>
            <p:nvPr/>
          </p:nvSpPr>
          <p:spPr>
            <a:xfrm>
              <a:off x="8299450" y="4306746"/>
              <a:ext cx="430607" cy="430658"/>
            </a:xfrm>
            <a:custGeom>
              <a:avLst/>
              <a:gdLst/>
              <a:ahLst/>
              <a:cxnLst/>
              <a:rect l="l" t="t" r="r" b="b"/>
              <a:pathLst>
                <a:path w="26850" h="26849" fill="none" extrusionOk="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p5"/>
            <p:cNvGrpSpPr/>
            <p:nvPr/>
          </p:nvGrpSpPr>
          <p:grpSpPr>
            <a:xfrm flipH="1">
              <a:off x="928133" y="3984754"/>
              <a:ext cx="953788" cy="522000"/>
              <a:chOff x="4397850" y="1828025"/>
              <a:chExt cx="686425" cy="375675"/>
            </a:xfrm>
          </p:grpSpPr>
          <p:sp>
            <p:nvSpPr>
              <p:cNvPr id="172" name="Google Shape;172;p5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3" name="Google Shape;173;p5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74" name="Google Shape;174;p5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1" name="Google Shape;181;p5"/>
            <p:cNvSpPr/>
            <p:nvPr/>
          </p:nvSpPr>
          <p:spPr>
            <a:xfrm>
              <a:off x="-165654" y="513425"/>
              <a:ext cx="2047569" cy="826142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5"/>
            <p:cNvGrpSpPr/>
            <p:nvPr/>
          </p:nvGrpSpPr>
          <p:grpSpPr>
            <a:xfrm>
              <a:off x="3995200" y="4047400"/>
              <a:ext cx="345325" cy="345325"/>
              <a:chOff x="3495950" y="1716700"/>
              <a:chExt cx="345325" cy="345325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5"/>
            <p:cNvGrpSpPr/>
            <p:nvPr/>
          </p:nvGrpSpPr>
          <p:grpSpPr>
            <a:xfrm>
              <a:off x="584636" y="551294"/>
              <a:ext cx="281156" cy="281594"/>
              <a:chOff x="1300150" y="626450"/>
              <a:chExt cx="739300" cy="740647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9" name="Google Shape;189;p5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0" name="Google Shape;190;p5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1" name="Google Shape;191;p5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825725" y="1712063"/>
            <a:ext cx="3840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1"/>
          </p:nvPr>
        </p:nvSpPr>
        <p:spPr>
          <a:xfrm>
            <a:off x="825725" y="2310338"/>
            <a:ext cx="3514800" cy="11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3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2"/>
          <p:cNvSpPr txBox="1">
            <a:spLocks noGrp="1"/>
          </p:cNvSpPr>
          <p:nvPr>
            <p:ph type="subTitle" idx="1"/>
          </p:nvPr>
        </p:nvSpPr>
        <p:spPr>
          <a:xfrm>
            <a:off x="2080050" y="2645675"/>
            <a:ext cx="40695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42"/>
          <p:cNvSpPr txBox="1">
            <a:spLocks noGrp="1"/>
          </p:cNvSpPr>
          <p:nvPr>
            <p:ph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55" name="Google Shape;1555;p42"/>
          <p:cNvSpPr txBox="1">
            <a:spLocks noGrp="1"/>
          </p:cNvSpPr>
          <p:nvPr>
            <p:ph type="subTitle" idx="2"/>
          </p:nvPr>
        </p:nvSpPr>
        <p:spPr>
          <a:xfrm>
            <a:off x="3939875" y="3984725"/>
            <a:ext cx="42090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42"/>
          <p:cNvSpPr txBox="1">
            <a:spLocks noGrp="1"/>
          </p:cNvSpPr>
          <p:nvPr>
            <p:ph type="title" idx="3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57" name="Google Shape;1557;p42"/>
          <p:cNvSpPr txBox="1">
            <a:spLocks noGrp="1"/>
          </p:cNvSpPr>
          <p:nvPr>
            <p:ph type="subTitle" idx="4"/>
          </p:nvPr>
        </p:nvSpPr>
        <p:spPr>
          <a:xfrm>
            <a:off x="150725" y="1306600"/>
            <a:ext cx="40695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42"/>
          <p:cNvSpPr txBox="1">
            <a:spLocks noGrp="1"/>
          </p:cNvSpPr>
          <p:nvPr>
            <p:ph type="title" idx="5"/>
          </p:nvPr>
        </p:nvSpPr>
        <p:spPr>
          <a:xfrm>
            <a:off x="256025" y="768100"/>
            <a:ext cx="385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59" name="Google Shape;1559;p42"/>
          <p:cNvSpPr/>
          <p:nvPr/>
        </p:nvSpPr>
        <p:spPr>
          <a:xfrm flipH="1">
            <a:off x="3939631" y="122"/>
            <a:ext cx="5126677" cy="157321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42"/>
          <p:cNvSpPr/>
          <p:nvPr/>
        </p:nvSpPr>
        <p:spPr>
          <a:xfrm rot="10800000" flipH="1">
            <a:off x="1272707" y="4105046"/>
            <a:ext cx="3936983" cy="10386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42"/>
          <p:cNvSpPr/>
          <p:nvPr/>
        </p:nvSpPr>
        <p:spPr>
          <a:xfrm rot="10800000">
            <a:off x="-1307833" y="3723489"/>
            <a:ext cx="5735030" cy="142015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42"/>
          <p:cNvSpPr/>
          <p:nvPr/>
        </p:nvSpPr>
        <p:spPr>
          <a:xfrm rot="10800000" flipH="1">
            <a:off x="5013468" y="40"/>
            <a:ext cx="4130832" cy="178819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42"/>
          <p:cNvSpPr/>
          <p:nvPr/>
        </p:nvSpPr>
        <p:spPr>
          <a:xfrm rot="10800000">
            <a:off x="5628780" y="489"/>
            <a:ext cx="3515148" cy="178787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42"/>
          <p:cNvSpPr/>
          <p:nvPr/>
        </p:nvSpPr>
        <p:spPr>
          <a:xfrm rot="10800000" flipH="1">
            <a:off x="-10490" y="3895966"/>
            <a:ext cx="3937105" cy="124768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42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42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2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42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42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42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42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42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43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43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4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4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4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3" name="Google Shape;1583;p44"/>
          <p:cNvSpPr/>
          <p:nvPr/>
        </p:nvSpPr>
        <p:spPr>
          <a:xfrm rot="1518785">
            <a:off x="6954573" y="11686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44"/>
          <p:cNvSpPr/>
          <p:nvPr/>
        </p:nvSpPr>
        <p:spPr>
          <a:xfrm rot="1519228">
            <a:off x="6010314" y="-585860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44"/>
          <p:cNvSpPr/>
          <p:nvPr/>
        </p:nvSpPr>
        <p:spPr>
          <a:xfrm rot="1518617" flipH="1">
            <a:off x="6004813" y="-50311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4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4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4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44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4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92" name="Google Shape;1592;p45"/>
          <p:cNvSpPr/>
          <p:nvPr/>
        </p:nvSpPr>
        <p:spPr>
          <a:xfrm>
            <a:off x="59995" y="104"/>
            <a:ext cx="3198939" cy="98175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45"/>
          <p:cNvSpPr/>
          <p:nvPr/>
        </p:nvSpPr>
        <p:spPr>
          <a:xfrm rot="10800000">
            <a:off x="11674" y="-160"/>
            <a:ext cx="2577485" cy="111612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45"/>
          <p:cNvSpPr/>
          <p:nvPr/>
        </p:nvSpPr>
        <p:spPr>
          <a:xfrm rot="10800000" flipH="1">
            <a:off x="11556" y="278"/>
            <a:ext cx="2193727" cy="111576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45"/>
          <p:cNvSpPr/>
          <p:nvPr/>
        </p:nvSpPr>
        <p:spPr>
          <a:xfrm rot="5400000" flipH="1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45"/>
          <p:cNvSpPr/>
          <p:nvPr/>
        </p:nvSpPr>
        <p:spPr>
          <a:xfrm rot="5400000" flipH="1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5"/>
          <p:cNvSpPr/>
          <p:nvPr/>
        </p:nvSpPr>
        <p:spPr>
          <a:xfrm rot="5400000" flipH="1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8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00" name="Google Shape;1600;p46"/>
          <p:cNvSpPr/>
          <p:nvPr/>
        </p:nvSpPr>
        <p:spPr>
          <a:xfrm rot="10800000" flipH="1">
            <a:off x="-614789" y="7941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46"/>
          <p:cNvSpPr/>
          <p:nvPr/>
        </p:nvSpPr>
        <p:spPr>
          <a:xfrm rot="9367883">
            <a:off x="-881240" y="-32226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46"/>
          <p:cNvSpPr/>
          <p:nvPr/>
        </p:nvSpPr>
        <p:spPr>
          <a:xfrm rot="9944222" flipH="1">
            <a:off x="-1417570" y="-278867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46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6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46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6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46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46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46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7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2" name="Google Shape;1612;p47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47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7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47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47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47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47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47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47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7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47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7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47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47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47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7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8"/>
          <p:cNvSpPr/>
          <p:nvPr/>
        </p:nvSpPr>
        <p:spPr>
          <a:xfrm rot="10800000">
            <a:off x="5444252" y="4036344"/>
            <a:ext cx="3644607" cy="111842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48"/>
          <p:cNvSpPr/>
          <p:nvPr/>
        </p:nvSpPr>
        <p:spPr>
          <a:xfrm>
            <a:off x="6207850" y="3883665"/>
            <a:ext cx="2936718" cy="12711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48"/>
          <p:cNvSpPr/>
          <p:nvPr/>
        </p:nvSpPr>
        <p:spPr>
          <a:xfrm flipH="1">
            <a:off x="6645307" y="3883573"/>
            <a:ext cx="2498729" cy="1271173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48"/>
          <p:cNvSpPr txBox="1">
            <a:spLocks noGrp="1"/>
          </p:cNvSpPr>
          <p:nvPr>
            <p:ph type="title"/>
          </p:nvPr>
        </p:nvSpPr>
        <p:spPr>
          <a:xfrm>
            <a:off x="4691800" y="1922950"/>
            <a:ext cx="35433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32" name="Google Shape;1632;p48"/>
          <p:cNvSpPr txBox="1">
            <a:spLocks noGrp="1"/>
          </p:cNvSpPr>
          <p:nvPr>
            <p:ph type="subTitle" idx="1"/>
          </p:nvPr>
        </p:nvSpPr>
        <p:spPr>
          <a:xfrm>
            <a:off x="4691871" y="2757125"/>
            <a:ext cx="3543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48"/>
          <p:cNvSpPr/>
          <p:nvPr/>
        </p:nvSpPr>
        <p:spPr>
          <a:xfrm rot="10800000">
            <a:off x="6742285" y="2238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48"/>
          <p:cNvSpPr/>
          <p:nvPr/>
        </p:nvSpPr>
        <p:spPr>
          <a:xfrm rot="-9367883" flipH="1">
            <a:off x="6298030" y="-37928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48"/>
          <p:cNvSpPr/>
          <p:nvPr/>
        </p:nvSpPr>
        <p:spPr>
          <a:xfrm rot="-9944222">
            <a:off x="6382945" y="-33588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48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48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8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48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9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2" name="Google Shape;1642;p49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3" name="Google Shape;1643;p49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49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49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49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49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49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49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49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49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49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49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49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49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43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50"/>
          <p:cNvSpPr txBox="1">
            <a:spLocks noGrp="1"/>
          </p:cNvSpPr>
          <p:nvPr>
            <p:ph type="subTitle" idx="1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50"/>
          <p:cNvSpPr txBox="1">
            <a:spLocks noGrp="1"/>
          </p:cNvSpPr>
          <p:nvPr>
            <p:ph type="title"/>
          </p:nvPr>
        </p:nvSpPr>
        <p:spPr>
          <a:xfrm>
            <a:off x="1262643" y="1614000"/>
            <a:ext cx="28776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659" name="Google Shape;1659;p50"/>
          <p:cNvSpPr/>
          <p:nvPr/>
        </p:nvSpPr>
        <p:spPr>
          <a:xfrm rot="-9281215">
            <a:off x="-38626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0"/>
          <p:cNvSpPr/>
          <p:nvPr/>
        </p:nvSpPr>
        <p:spPr>
          <a:xfrm rot="-9280772">
            <a:off x="-649223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50"/>
          <p:cNvSpPr/>
          <p:nvPr/>
        </p:nvSpPr>
        <p:spPr>
          <a:xfrm rot="-9281383" flipH="1">
            <a:off x="-1125488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50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50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50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50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50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50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50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1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1" name="Google Shape;1671;p51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51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51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51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51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51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6"/>
          <p:cNvGrpSpPr/>
          <p:nvPr/>
        </p:nvGrpSpPr>
        <p:grpSpPr>
          <a:xfrm>
            <a:off x="0" y="0"/>
            <a:ext cx="9144012" cy="5143500"/>
            <a:chOff x="0" y="0"/>
            <a:chExt cx="9144012" cy="5143500"/>
          </a:xfrm>
        </p:grpSpPr>
        <p:sp>
          <p:nvSpPr>
            <p:cNvPr id="196" name="Google Shape;196;p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>
              <a:off x="7587994" y="410943"/>
              <a:ext cx="1169970" cy="555496"/>
              <a:chOff x="949800" y="1738125"/>
              <a:chExt cx="825725" cy="39205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6"/>
            <p:cNvGrpSpPr/>
            <p:nvPr/>
          </p:nvGrpSpPr>
          <p:grpSpPr>
            <a:xfrm>
              <a:off x="3973388" y="4372200"/>
              <a:ext cx="345325" cy="345325"/>
              <a:chOff x="3495950" y="1716700"/>
              <a:chExt cx="345325" cy="345325"/>
            </a:xfrm>
          </p:grpSpPr>
          <p:sp>
            <p:nvSpPr>
              <p:cNvPr id="231" name="Google Shape;231;p6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6"/>
            <p:cNvSpPr/>
            <p:nvPr/>
          </p:nvSpPr>
          <p:spPr>
            <a:xfrm>
              <a:off x="2589775" y="289875"/>
              <a:ext cx="1051948" cy="314048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086725" y="4110238"/>
              <a:ext cx="671250" cy="671225"/>
            </a:xfrm>
            <a:custGeom>
              <a:avLst/>
              <a:gdLst/>
              <a:ahLst/>
              <a:cxnLst/>
              <a:rect l="l" t="t" r="r" b="b"/>
              <a:pathLst>
                <a:path w="26850" h="26849" fill="none" extrusionOk="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 rot="10800000" flipH="1">
              <a:off x="8190205" y="1431345"/>
              <a:ext cx="953807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6"/>
          <p:cNvSpPr txBox="1">
            <a:spLocks noGrp="1"/>
          </p:cNvSpPr>
          <p:nvPr>
            <p:ph type="title"/>
          </p:nvPr>
        </p:nvSpPr>
        <p:spPr>
          <a:xfrm>
            <a:off x="3810225" y="1974675"/>
            <a:ext cx="45675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" name="Google Shape;239;p6"/>
          <p:cNvSpPr txBox="1">
            <a:spLocks noGrp="1"/>
          </p:cNvSpPr>
          <p:nvPr>
            <p:ph type="subTitle" idx="1"/>
          </p:nvPr>
        </p:nvSpPr>
        <p:spPr>
          <a:xfrm>
            <a:off x="3810223" y="3558017"/>
            <a:ext cx="4276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6"/>
          <p:cNvSpPr txBox="1">
            <a:spLocks noGrp="1"/>
          </p:cNvSpPr>
          <p:nvPr>
            <p:ph type="title" idx="2"/>
          </p:nvPr>
        </p:nvSpPr>
        <p:spPr>
          <a:xfrm>
            <a:off x="3816269" y="1215550"/>
            <a:ext cx="953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0"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5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79" name="Google Shape;1679;p52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52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52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52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52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52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52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3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8" name="Google Shape;1688;p53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89" name="Google Shape;1689;p53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0" name="Google Shape;1690;p53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1" name="Google Shape;1691;p53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2" name="Google Shape;1692;p53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3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53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53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53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53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53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53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53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53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53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53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53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53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2"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5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08" name="Google Shape;1708;p54"/>
          <p:cNvSpPr txBox="1">
            <a:spLocks noGrp="1"/>
          </p:cNvSpPr>
          <p:nvPr>
            <p:ph type="subTitle" idx="1"/>
          </p:nvPr>
        </p:nvSpPr>
        <p:spPr>
          <a:xfrm>
            <a:off x="5134925" y="1772525"/>
            <a:ext cx="3225000" cy="2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1709" name="Google Shape;1709;p54"/>
          <p:cNvSpPr/>
          <p:nvPr/>
        </p:nvSpPr>
        <p:spPr>
          <a:xfrm rot="10800000" flipH="1">
            <a:off x="-394184" y="-4756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4"/>
          <p:cNvSpPr/>
          <p:nvPr/>
        </p:nvSpPr>
        <p:spPr>
          <a:xfrm rot="9367883">
            <a:off x="-660634" y="-44923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54"/>
          <p:cNvSpPr/>
          <p:nvPr/>
        </p:nvSpPr>
        <p:spPr>
          <a:xfrm rot="9944222" flipH="1">
            <a:off x="-1196964" y="-40583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54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54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54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54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5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8" name="Google Shape;1718;p55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55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55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55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55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55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55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55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55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55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55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55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55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55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55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39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5" name="Google Shape;1735;p56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56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56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56"/>
          <p:cNvSpPr/>
          <p:nvPr/>
        </p:nvSpPr>
        <p:spPr>
          <a:xfrm rot="5400000">
            <a:off x="-693662" y="2761041"/>
            <a:ext cx="2443246" cy="56873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56"/>
          <p:cNvSpPr/>
          <p:nvPr/>
        </p:nvSpPr>
        <p:spPr>
          <a:xfrm rot="5399497" flipH="1">
            <a:off x="-1918147" y="1922604"/>
            <a:ext cx="4515337" cy="67834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56"/>
          <p:cNvSpPr/>
          <p:nvPr/>
        </p:nvSpPr>
        <p:spPr>
          <a:xfrm rot="5400440">
            <a:off x="-2219066" y="2210242"/>
            <a:ext cx="5161707" cy="72292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56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56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56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56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56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56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56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56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56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56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56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57"/>
          <p:cNvSpPr txBox="1">
            <a:spLocks noGrp="1"/>
          </p:cNvSpPr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57"/>
          <p:cNvSpPr/>
          <p:nvPr/>
        </p:nvSpPr>
        <p:spPr>
          <a:xfrm rot="5400000">
            <a:off x="6103527" y="2087160"/>
            <a:ext cx="5127422" cy="9535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57"/>
          <p:cNvSpPr/>
          <p:nvPr/>
        </p:nvSpPr>
        <p:spPr>
          <a:xfrm rot="5400000">
            <a:off x="6173920" y="2173333"/>
            <a:ext cx="5143202" cy="79695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57"/>
          <p:cNvSpPr/>
          <p:nvPr/>
        </p:nvSpPr>
        <p:spPr>
          <a:xfrm rot="5400000" flipH="1">
            <a:off x="6143644" y="2143144"/>
            <a:ext cx="5143337" cy="85737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57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57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57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57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8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63" name="Google Shape;1763;p58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64" name="Google Shape;1764;p58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58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66" name="Google Shape;1766;p58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58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68" name="Google Shape;1768;p58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58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70" name="Google Shape;1770;p58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58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72" name="Google Shape;1772;p58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58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74" name="Google Shape;1774;p58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58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58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58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58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58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58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58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58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58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58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58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58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58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58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9"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59"/>
          <p:cNvSpPr txBox="1">
            <a:spLocks noGrp="1"/>
          </p:cNvSpPr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791" name="Google Shape;1791;p59"/>
          <p:cNvSpPr txBox="1">
            <a:spLocks noGrp="1"/>
          </p:cNvSpPr>
          <p:nvPr>
            <p:ph type="subTitle" idx="1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2" name="Google Shape;1792;p59"/>
          <p:cNvSpPr txBox="1">
            <a:spLocks noGrp="1"/>
          </p:cNvSpPr>
          <p:nvPr>
            <p:ph type="title" idx="2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793" name="Google Shape;1793;p59"/>
          <p:cNvSpPr txBox="1">
            <a:spLocks noGrp="1"/>
          </p:cNvSpPr>
          <p:nvPr>
            <p:ph type="subTitle" idx="3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4" name="Google Shape;1794;p59"/>
          <p:cNvSpPr txBox="1">
            <a:spLocks noGrp="1"/>
          </p:cNvSpPr>
          <p:nvPr>
            <p:ph type="title" idx="4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795" name="Google Shape;1795;p59"/>
          <p:cNvSpPr txBox="1">
            <a:spLocks noGrp="1"/>
          </p:cNvSpPr>
          <p:nvPr>
            <p:ph type="subTitle" idx="5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6" name="Google Shape;1796;p59"/>
          <p:cNvSpPr txBox="1">
            <a:spLocks noGrp="1"/>
          </p:cNvSpPr>
          <p:nvPr>
            <p:ph type="title" idx="6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797" name="Google Shape;1797;p59"/>
          <p:cNvSpPr txBox="1">
            <a:spLocks noGrp="1"/>
          </p:cNvSpPr>
          <p:nvPr>
            <p:ph type="subTitle" idx="7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8" name="Google Shape;1798;p59"/>
          <p:cNvSpPr txBox="1">
            <a:spLocks noGrp="1"/>
          </p:cNvSpPr>
          <p:nvPr>
            <p:ph type="title" idx="8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799" name="Google Shape;1799;p59"/>
          <p:cNvSpPr txBox="1">
            <a:spLocks noGrp="1"/>
          </p:cNvSpPr>
          <p:nvPr>
            <p:ph type="subTitle" idx="9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0" name="Google Shape;1800;p59"/>
          <p:cNvSpPr/>
          <p:nvPr/>
        </p:nvSpPr>
        <p:spPr>
          <a:xfrm rot="-1518785" flipH="1">
            <a:off x="108221" y="-1363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59"/>
          <p:cNvSpPr/>
          <p:nvPr/>
        </p:nvSpPr>
        <p:spPr>
          <a:xfrm rot="-1519228" flipH="1">
            <a:off x="-502377" y="-7163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59"/>
          <p:cNvSpPr/>
          <p:nvPr/>
        </p:nvSpPr>
        <p:spPr>
          <a:xfrm rot="-1518617">
            <a:off x="-978642" y="-633617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59"/>
          <p:cNvSpPr/>
          <p:nvPr/>
        </p:nvSpPr>
        <p:spPr>
          <a:xfrm>
            <a:off x="-727683" y="410540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59"/>
          <p:cNvSpPr/>
          <p:nvPr/>
        </p:nvSpPr>
        <p:spPr>
          <a:xfrm rot="1432117" flipH="1">
            <a:off x="-994133" y="4325918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59"/>
          <p:cNvSpPr/>
          <p:nvPr/>
        </p:nvSpPr>
        <p:spPr>
          <a:xfrm rot="855778">
            <a:off x="-1530463" y="4208916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59"/>
          <p:cNvSpPr txBox="1">
            <a:spLocks noGrp="1"/>
          </p:cNvSpPr>
          <p:nvPr>
            <p:ph type="title" idx="13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07" name="Google Shape;1807;p59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59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59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59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2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6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13" name="Google Shape;1813;p60"/>
          <p:cNvSpPr/>
          <p:nvPr/>
        </p:nvSpPr>
        <p:spPr>
          <a:xfrm rot="-3280717" flipH="1">
            <a:off x="7781743" y="3792720"/>
            <a:ext cx="2443146" cy="93998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60"/>
          <p:cNvSpPr/>
          <p:nvPr/>
        </p:nvSpPr>
        <p:spPr>
          <a:xfrm rot="-4712503">
            <a:off x="7628681" y="3954489"/>
            <a:ext cx="3153935" cy="1121083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60"/>
          <p:cNvSpPr/>
          <p:nvPr/>
        </p:nvSpPr>
        <p:spPr>
          <a:xfrm rot="-4136030" flipH="1">
            <a:off x="7516847" y="3617988"/>
            <a:ext cx="3605675" cy="119468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60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60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60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61"/>
          <p:cNvSpPr txBox="1">
            <a:spLocks noGrp="1"/>
          </p:cNvSpPr>
          <p:nvPr>
            <p:ph type="body" idx="1"/>
          </p:nvPr>
        </p:nvSpPr>
        <p:spPr>
          <a:xfrm>
            <a:off x="718675" y="540000"/>
            <a:ext cx="34116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821" name="Google Shape;1821;p61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1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61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61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61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61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61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3" name="Google Shape;243;p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7"/>
            <p:cNvGrpSpPr/>
            <p:nvPr/>
          </p:nvGrpSpPr>
          <p:grpSpPr>
            <a:xfrm>
              <a:off x="8257925" y="4318000"/>
              <a:ext cx="345325" cy="345325"/>
              <a:chOff x="3495950" y="1716700"/>
              <a:chExt cx="345325" cy="34532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9" name="Google Shape;249;p7"/>
            <p:cNvSpPr/>
            <p:nvPr/>
          </p:nvSpPr>
          <p:spPr>
            <a:xfrm flipH="1">
              <a:off x="5" y="720670"/>
              <a:ext cx="953807" cy="281349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" name="Google Shape;250;p7"/>
            <p:cNvGrpSpPr/>
            <p:nvPr/>
          </p:nvGrpSpPr>
          <p:grpSpPr>
            <a:xfrm>
              <a:off x="7744427" y="394179"/>
              <a:ext cx="953788" cy="522000"/>
              <a:chOff x="4397850" y="1828025"/>
              <a:chExt cx="686425" cy="375675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2" name="Google Shape;252;p7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253" name="Google Shape;253;p7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7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7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7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7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7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7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60" name="Google Shape;260;p7"/>
          <p:cNvSpPr txBox="1">
            <a:spLocks noGrp="1"/>
          </p:cNvSpPr>
          <p:nvPr>
            <p:ph type="title"/>
          </p:nvPr>
        </p:nvSpPr>
        <p:spPr>
          <a:xfrm>
            <a:off x="713400" y="36882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3993404" y="1904050"/>
            <a:ext cx="38472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body" idx="2"/>
          </p:nvPr>
        </p:nvSpPr>
        <p:spPr>
          <a:xfrm>
            <a:off x="3993404" y="3556900"/>
            <a:ext cx="38472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3" name="Google Shape;263;p7"/>
          <p:cNvSpPr txBox="1">
            <a:spLocks noGrp="1"/>
          </p:cNvSpPr>
          <p:nvPr>
            <p:ph type="title" idx="3"/>
          </p:nvPr>
        </p:nvSpPr>
        <p:spPr>
          <a:xfrm>
            <a:off x="4077525" y="1420000"/>
            <a:ext cx="35907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 idx="4"/>
          </p:nvPr>
        </p:nvSpPr>
        <p:spPr>
          <a:xfrm>
            <a:off x="4077525" y="3072850"/>
            <a:ext cx="35907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1"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62"/>
          <p:cNvSpPr/>
          <p:nvPr/>
        </p:nvSpPr>
        <p:spPr>
          <a:xfrm rot="10800000">
            <a:off x="7575354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62"/>
          <p:cNvSpPr/>
          <p:nvPr/>
        </p:nvSpPr>
        <p:spPr>
          <a:xfrm rot="-9367883" flipH="1">
            <a:off x="713109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62"/>
          <p:cNvSpPr/>
          <p:nvPr/>
        </p:nvSpPr>
        <p:spPr>
          <a:xfrm rot="-9944222">
            <a:off x="7216014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62"/>
          <p:cNvSpPr txBox="1">
            <a:spLocks noGrp="1"/>
          </p:cNvSpPr>
          <p:nvPr>
            <p:ph type="body" idx="1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33" name="Google Shape;1833;p62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62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62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62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4"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63"/>
          <p:cNvSpPr txBox="1">
            <a:spLocks noGrp="1"/>
          </p:cNvSpPr>
          <p:nvPr>
            <p:ph type="title"/>
          </p:nvPr>
        </p:nvSpPr>
        <p:spPr>
          <a:xfrm flipH="1">
            <a:off x="1031425" y="1334306"/>
            <a:ext cx="32010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63"/>
          <p:cNvSpPr txBox="1">
            <a:spLocks noGrp="1"/>
          </p:cNvSpPr>
          <p:nvPr>
            <p:ph type="subTitle" idx="1"/>
          </p:nvPr>
        </p:nvSpPr>
        <p:spPr>
          <a:xfrm flipH="1">
            <a:off x="1212018" y="2794294"/>
            <a:ext cx="30204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63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63"/>
          <p:cNvSpPr/>
          <p:nvPr/>
        </p:nvSpPr>
        <p:spPr>
          <a:xfrm rot="-9281215">
            <a:off x="165301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63"/>
          <p:cNvSpPr/>
          <p:nvPr/>
        </p:nvSpPr>
        <p:spPr>
          <a:xfrm rot="-9280772">
            <a:off x="-445297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63"/>
          <p:cNvSpPr/>
          <p:nvPr/>
        </p:nvSpPr>
        <p:spPr>
          <a:xfrm rot="-9281383" flipH="1">
            <a:off x="-921562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63"/>
          <p:cNvSpPr/>
          <p:nvPr/>
        </p:nvSpPr>
        <p:spPr>
          <a:xfrm rot="10800000" flipH="1">
            <a:off x="-670603" y="7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63"/>
          <p:cNvSpPr/>
          <p:nvPr/>
        </p:nvSpPr>
        <p:spPr>
          <a:xfrm rot="9367883">
            <a:off x="-937053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63"/>
          <p:cNvSpPr/>
          <p:nvPr/>
        </p:nvSpPr>
        <p:spPr>
          <a:xfrm rot="-1518617">
            <a:off x="-992817" y="-870267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63"/>
          <p:cNvSpPr/>
          <p:nvPr/>
        </p:nvSpPr>
        <p:spPr>
          <a:xfrm rot="5400000">
            <a:off x="1221931" y="975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63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63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63"/>
          <p:cNvSpPr/>
          <p:nvPr/>
        </p:nvSpPr>
        <p:spPr>
          <a:xfrm rot="5400000">
            <a:off x="1545981" y="3961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1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4"/>
          <p:cNvSpPr/>
          <p:nvPr/>
        </p:nvSpPr>
        <p:spPr>
          <a:xfrm rot="10800000">
            <a:off x="7300975" y="6354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64"/>
          <p:cNvSpPr/>
          <p:nvPr/>
        </p:nvSpPr>
        <p:spPr>
          <a:xfrm rot="-9367883" flipH="1">
            <a:off x="6856721" y="-33812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64"/>
          <p:cNvSpPr/>
          <p:nvPr/>
        </p:nvSpPr>
        <p:spPr>
          <a:xfrm rot="-9944222">
            <a:off x="6941636" y="-29472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64"/>
          <p:cNvSpPr/>
          <p:nvPr/>
        </p:nvSpPr>
        <p:spPr>
          <a:xfrm rot="5027361" flipH="1">
            <a:off x="7738224" y="4014283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64"/>
          <p:cNvSpPr/>
          <p:nvPr/>
        </p:nvSpPr>
        <p:spPr>
          <a:xfrm rot="10093095" flipH="1">
            <a:off x="6159427" y="442048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64"/>
          <p:cNvSpPr/>
          <p:nvPr/>
        </p:nvSpPr>
        <p:spPr>
          <a:xfrm rot="10800000" flipH="1">
            <a:off x="6159470" y="4327171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64"/>
          <p:cNvSpPr txBox="1">
            <a:spLocks noGrp="1"/>
          </p:cNvSpPr>
          <p:nvPr>
            <p:ph type="title"/>
          </p:nvPr>
        </p:nvSpPr>
        <p:spPr>
          <a:xfrm>
            <a:off x="4911600" y="1334300"/>
            <a:ext cx="3201000" cy="14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64"/>
          <p:cNvSpPr txBox="1">
            <a:spLocks noGrp="1"/>
          </p:cNvSpPr>
          <p:nvPr>
            <p:ph type="subTitle" idx="1"/>
          </p:nvPr>
        </p:nvSpPr>
        <p:spPr>
          <a:xfrm>
            <a:off x="4911607" y="2794294"/>
            <a:ext cx="30204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64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64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64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64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65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65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67" name="Google Shape;1867;p65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65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69" name="Google Shape;1869;p65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65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71" name="Google Shape;1871;p65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65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73" name="Google Shape;1873;p65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65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65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65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65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65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65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65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65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65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5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65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65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65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65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3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6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90" name="Google Shape;1890;p66"/>
          <p:cNvSpPr txBox="1">
            <a:spLocks noGrp="1"/>
          </p:cNvSpPr>
          <p:nvPr>
            <p:ph type="title" idx="2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891" name="Google Shape;1891;p66"/>
          <p:cNvSpPr txBox="1">
            <a:spLocks noGrp="1"/>
          </p:cNvSpPr>
          <p:nvPr>
            <p:ph type="subTitle" idx="1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66"/>
          <p:cNvSpPr txBox="1">
            <a:spLocks noGrp="1"/>
          </p:cNvSpPr>
          <p:nvPr>
            <p:ph type="title" idx="3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893" name="Google Shape;1893;p66"/>
          <p:cNvSpPr txBox="1">
            <a:spLocks noGrp="1"/>
          </p:cNvSpPr>
          <p:nvPr>
            <p:ph type="subTitle" idx="4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66"/>
          <p:cNvSpPr txBox="1">
            <a:spLocks noGrp="1"/>
          </p:cNvSpPr>
          <p:nvPr>
            <p:ph type="title" idx="5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895" name="Google Shape;1895;p66"/>
          <p:cNvSpPr txBox="1">
            <a:spLocks noGrp="1"/>
          </p:cNvSpPr>
          <p:nvPr>
            <p:ph type="subTitle" idx="6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66"/>
          <p:cNvSpPr txBox="1">
            <a:spLocks noGrp="1"/>
          </p:cNvSpPr>
          <p:nvPr>
            <p:ph type="title" idx="7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897" name="Google Shape;1897;p66"/>
          <p:cNvSpPr txBox="1">
            <a:spLocks noGrp="1"/>
          </p:cNvSpPr>
          <p:nvPr>
            <p:ph type="subTitle" idx="8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66"/>
          <p:cNvSpPr txBox="1">
            <a:spLocks noGrp="1"/>
          </p:cNvSpPr>
          <p:nvPr>
            <p:ph type="title" idx="9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899" name="Google Shape;1899;p66"/>
          <p:cNvSpPr txBox="1">
            <a:spLocks noGrp="1"/>
          </p:cNvSpPr>
          <p:nvPr>
            <p:ph type="subTitle" idx="13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66"/>
          <p:cNvSpPr/>
          <p:nvPr/>
        </p:nvSpPr>
        <p:spPr>
          <a:xfrm>
            <a:off x="-614789" y="4059903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66"/>
          <p:cNvSpPr/>
          <p:nvPr/>
        </p:nvSpPr>
        <p:spPr>
          <a:xfrm rot="1432117" flipH="1">
            <a:off x="-881240" y="4280420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66"/>
          <p:cNvSpPr/>
          <p:nvPr/>
        </p:nvSpPr>
        <p:spPr>
          <a:xfrm rot="855778">
            <a:off x="-1417570" y="4163418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66"/>
          <p:cNvSpPr/>
          <p:nvPr/>
        </p:nvSpPr>
        <p:spPr>
          <a:xfrm rot="5027361" flipH="1">
            <a:off x="8598824" y="4042096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66"/>
          <p:cNvSpPr/>
          <p:nvPr/>
        </p:nvSpPr>
        <p:spPr>
          <a:xfrm rot="10093095" flipH="1">
            <a:off x="7020027" y="4448297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66"/>
          <p:cNvSpPr/>
          <p:nvPr/>
        </p:nvSpPr>
        <p:spPr>
          <a:xfrm rot="10800000" flipH="1">
            <a:off x="7020070" y="4354984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66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66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66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66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67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912" name="Google Shape;1912;p67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6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6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6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6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6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67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67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67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67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67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67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67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6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5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68"/>
          <p:cNvSpPr txBox="1">
            <a:spLocks noGrp="1"/>
          </p:cNvSpPr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929" name="Google Shape;1929;p68"/>
          <p:cNvSpPr txBox="1">
            <a:spLocks noGrp="1"/>
          </p:cNvSpPr>
          <p:nvPr>
            <p:ph type="subTitle" idx="1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69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942" name="Google Shape;1942;p69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69"/>
          <p:cNvSpPr/>
          <p:nvPr/>
        </p:nvSpPr>
        <p:spPr>
          <a:xfrm rot="-5911893" flipH="1">
            <a:off x="31252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69"/>
          <p:cNvSpPr/>
          <p:nvPr/>
        </p:nvSpPr>
        <p:spPr>
          <a:xfrm rot="-515846" flipH="1">
            <a:off x="-399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69"/>
          <p:cNvSpPr/>
          <p:nvPr/>
        </p:nvSpPr>
        <p:spPr>
          <a:xfrm flipH="1">
            <a:off x="-423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69"/>
          <p:cNvSpPr/>
          <p:nvPr/>
        </p:nvSpPr>
        <p:spPr>
          <a:xfrm>
            <a:off x="-275372" y="4138788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69"/>
          <p:cNvSpPr/>
          <p:nvPr/>
        </p:nvSpPr>
        <p:spPr>
          <a:xfrm rot="1067063" flipH="1">
            <a:off x="-556554" y="4319279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69"/>
          <p:cNvSpPr/>
          <p:nvPr/>
        </p:nvSpPr>
        <p:spPr>
          <a:xfrm rot="626416">
            <a:off x="-1346735" y="4226168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69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69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69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69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7"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7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55" name="Google Shape;1955;p70"/>
          <p:cNvSpPr/>
          <p:nvPr/>
        </p:nvSpPr>
        <p:spPr>
          <a:xfrm rot="10800000">
            <a:off x="7300975" y="6354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70"/>
          <p:cNvSpPr/>
          <p:nvPr/>
        </p:nvSpPr>
        <p:spPr>
          <a:xfrm rot="-9367883" flipH="1">
            <a:off x="6856721" y="-33812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70"/>
          <p:cNvSpPr/>
          <p:nvPr/>
        </p:nvSpPr>
        <p:spPr>
          <a:xfrm rot="-9944222">
            <a:off x="6941636" y="-29472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70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70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70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_1"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71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71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64" name="Google Shape;1964;p71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71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66" name="Google Shape;1966;p71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71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68" name="Google Shape;1968;p71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9" name="Google Shape;1969;p71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70" name="Google Shape;1970;p71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71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71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71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71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71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71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71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71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71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71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71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71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71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71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8"/>
          <p:cNvGrpSpPr/>
          <p:nvPr/>
        </p:nvGrpSpPr>
        <p:grpSpPr>
          <a:xfrm>
            <a:off x="-106999" y="0"/>
            <a:ext cx="9250999" cy="5143500"/>
            <a:chOff x="-106999" y="0"/>
            <a:chExt cx="9250999" cy="5143500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p8"/>
            <p:cNvGrpSpPr/>
            <p:nvPr/>
          </p:nvGrpSpPr>
          <p:grpSpPr>
            <a:xfrm>
              <a:off x="713402" y="3998868"/>
              <a:ext cx="953788" cy="522000"/>
              <a:chOff x="4397850" y="1828025"/>
              <a:chExt cx="686425" cy="375675"/>
            </a:xfrm>
          </p:grpSpPr>
          <p:sp>
            <p:nvSpPr>
              <p:cNvPr id="269" name="Google Shape;269;p8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0" name="Google Shape;270;p8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271" name="Google Shape;271;p8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8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8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8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8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8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8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8" name="Google Shape;278;p8"/>
            <p:cNvGrpSpPr/>
            <p:nvPr/>
          </p:nvGrpSpPr>
          <p:grpSpPr>
            <a:xfrm>
              <a:off x="7587994" y="410943"/>
              <a:ext cx="1169970" cy="555496"/>
              <a:chOff x="949800" y="1738125"/>
              <a:chExt cx="825725" cy="392050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" name="Google Shape;311;p8"/>
            <p:cNvGrpSpPr/>
            <p:nvPr/>
          </p:nvGrpSpPr>
          <p:grpSpPr>
            <a:xfrm>
              <a:off x="8085263" y="2851817"/>
              <a:ext cx="345325" cy="345325"/>
              <a:chOff x="3495950" y="1716700"/>
              <a:chExt cx="345325" cy="345325"/>
            </a:xfrm>
          </p:grpSpPr>
          <p:sp>
            <p:nvSpPr>
              <p:cNvPr id="312" name="Google Shape;312;p8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6" name="Google Shape;316;p8"/>
            <p:cNvSpPr/>
            <p:nvPr/>
          </p:nvSpPr>
          <p:spPr>
            <a:xfrm rot="10800000" flipH="1">
              <a:off x="7751920" y="4345570"/>
              <a:ext cx="1392075" cy="410633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8"/>
            <p:cNvGrpSpPr/>
            <p:nvPr/>
          </p:nvGrpSpPr>
          <p:grpSpPr>
            <a:xfrm>
              <a:off x="1090774" y="710519"/>
              <a:ext cx="281156" cy="281594"/>
              <a:chOff x="1300150" y="626450"/>
              <a:chExt cx="739300" cy="740647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19" name="Google Shape;319;p8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0" name="Google Shape;320;p8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1" name="Google Shape;321;p8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322" name="Google Shape;322;p8"/>
            <p:cNvGrpSpPr/>
            <p:nvPr/>
          </p:nvGrpSpPr>
          <p:grpSpPr>
            <a:xfrm>
              <a:off x="-106999" y="2532325"/>
              <a:ext cx="1299294" cy="251797"/>
              <a:chOff x="5651875" y="2924600"/>
              <a:chExt cx="726025" cy="1407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39" name="Google Shape;339;p8"/>
            <p:cNvCxnSpPr/>
            <p:nvPr/>
          </p:nvCxnSpPr>
          <p:spPr>
            <a:xfrm>
              <a:off x="1487650" y="1350600"/>
              <a:ext cx="188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8"/>
            <p:cNvCxnSpPr/>
            <p:nvPr/>
          </p:nvCxnSpPr>
          <p:spPr>
            <a:xfrm>
              <a:off x="5866725" y="3998875"/>
              <a:ext cx="188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8"/>
          <p:cNvSpPr txBox="1">
            <a:spLocks noGrp="1"/>
          </p:cNvSpPr>
          <p:nvPr>
            <p:ph type="title"/>
          </p:nvPr>
        </p:nvSpPr>
        <p:spPr>
          <a:xfrm>
            <a:off x="1620150" y="1426800"/>
            <a:ext cx="5903700" cy="2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0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72"/>
          <p:cNvSpPr/>
          <p:nvPr/>
        </p:nvSpPr>
        <p:spPr>
          <a:xfrm rot="-5400000" flipH="1">
            <a:off x="7394663" y="2761041"/>
            <a:ext cx="2443246" cy="56873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72"/>
          <p:cNvSpPr/>
          <p:nvPr/>
        </p:nvSpPr>
        <p:spPr>
          <a:xfrm rot="-5399497">
            <a:off x="6547057" y="1922604"/>
            <a:ext cx="4515337" cy="67834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72"/>
          <p:cNvSpPr/>
          <p:nvPr/>
        </p:nvSpPr>
        <p:spPr>
          <a:xfrm rot="-5400440" flipH="1">
            <a:off x="6201606" y="2210242"/>
            <a:ext cx="5161707" cy="72292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72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90" name="Google Shape;1990;p72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72"/>
          <p:cNvSpPr txBox="1">
            <a:spLocks noGrp="1"/>
          </p:cNvSpPr>
          <p:nvPr>
            <p:ph type="subTitle" idx="3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92" name="Google Shape;1992;p72"/>
          <p:cNvSpPr txBox="1">
            <a:spLocks noGrp="1"/>
          </p:cNvSpPr>
          <p:nvPr>
            <p:ph type="subTitle" idx="4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72"/>
          <p:cNvSpPr txBox="1">
            <a:spLocks noGrp="1"/>
          </p:cNvSpPr>
          <p:nvPr>
            <p:ph type="subTitle" idx="5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94" name="Google Shape;1994;p72"/>
          <p:cNvSpPr txBox="1">
            <a:spLocks noGrp="1"/>
          </p:cNvSpPr>
          <p:nvPr>
            <p:ph type="subTitle" idx="6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72"/>
          <p:cNvSpPr txBox="1">
            <a:spLocks noGrp="1"/>
          </p:cNvSpPr>
          <p:nvPr>
            <p:ph type="subTitle" idx="7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96" name="Google Shape;1996;p72"/>
          <p:cNvSpPr txBox="1">
            <a:spLocks noGrp="1"/>
          </p:cNvSpPr>
          <p:nvPr>
            <p:ph type="subTitle" idx="8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72"/>
          <p:cNvSpPr txBox="1">
            <a:spLocks noGrp="1"/>
          </p:cNvSpPr>
          <p:nvPr>
            <p:ph type="subTitle" idx="9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98" name="Google Shape;1998;p72"/>
          <p:cNvSpPr txBox="1">
            <a:spLocks noGrp="1"/>
          </p:cNvSpPr>
          <p:nvPr>
            <p:ph type="subTitle" idx="13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72"/>
          <p:cNvSpPr txBox="1">
            <a:spLocks noGrp="1"/>
          </p:cNvSpPr>
          <p:nvPr>
            <p:ph type="subTitle" idx="14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0" name="Google Shape;2000;p72"/>
          <p:cNvSpPr txBox="1">
            <a:spLocks noGrp="1"/>
          </p:cNvSpPr>
          <p:nvPr>
            <p:ph type="subTitle" idx="15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7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02" name="Google Shape;2002;p72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72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72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72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72"/>
          <p:cNvSpPr/>
          <p:nvPr/>
        </p:nvSpPr>
        <p:spPr>
          <a:xfrm rot="5400000">
            <a:off x="-1539825" y="1069929"/>
            <a:ext cx="3336529" cy="605972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72"/>
          <p:cNvSpPr/>
          <p:nvPr/>
        </p:nvSpPr>
        <p:spPr>
          <a:xfrm rot="6392579" flipH="1">
            <a:off x="-2086596" y="339210"/>
            <a:ext cx="4108425" cy="112552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72"/>
          <p:cNvSpPr/>
          <p:nvPr/>
        </p:nvSpPr>
        <p:spPr>
          <a:xfrm rot="5980549">
            <a:off x="-2375690" y="502831"/>
            <a:ext cx="4840630" cy="113463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72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72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72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72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8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7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15" name="Google Shape;2015;p73"/>
          <p:cNvSpPr/>
          <p:nvPr/>
        </p:nvSpPr>
        <p:spPr>
          <a:xfrm rot="10800000" flipH="1">
            <a:off x="-1381510" y="29851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73"/>
          <p:cNvSpPr/>
          <p:nvPr/>
        </p:nvSpPr>
        <p:spPr>
          <a:xfrm rot="9732937">
            <a:off x="-1662691" y="-411848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73"/>
          <p:cNvSpPr/>
          <p:nvPr/>
        </p:nvSpPr>
        <p:spPr>
          <a:xfrm rot="10173584" flipH="1">
            <a:off x="-2452873" y="-344563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73"/>
          <p:cNvSpPr/>
          <p:nvPr/>
        </p:nvSpPr>
        <p:spPr>
          <a:xfrm rot="5400000" flipH="1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73"/>
          <p:cNvSpPr/>
          <p:nvPr/>
        </p:nvSpPr>
        <p:spPr>
          <a:xfrm rot="5400000" flipH="1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73"/>
          <p:cNvSpPr/>
          <p:nvPr/>
        </p:nvSpPr>
        <p:spPr>
          <a:xfrm rot="5400000" flipH="1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74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23" name="Google Shape;2023;p74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74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4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74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74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74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74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74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74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74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74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74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74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74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74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74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40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5"/>
          <p:cNvSpPr/>
          <p:nvPr/>
        </p:nvSpPr>
        <p:spPr>
          <a:xfrm rot="10800000" flipH="1">
            <a:off x="-913868" y="6354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75"/>
          <p:cNvSpPr/>
          <p:nvPr/>
        </p:nvSpPr>
        <p:spPr>
          <a:xfrm rot="9367883">
            <a:off x="-1180318" y="-33812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75"/>
          <p:cNvSpPr/>
          <p:nvPr/>
        </p:nvSpPr>
        <p:spPr>
          <a:xfrm rot="9944222" flipH="1">
            <a:off x="-1716649" y="-29472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75"/>
          <p:cNvSpPr txBox="1">
            <a:spLocks noGrp="1"/>
          </p:cNvSpPr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2044" name="Google Shape;2044;p75"/>
          <p:cNvSpPr/>
          <p:nvPr/>
        </p:nvSpPr>
        <p:spPr>
          <a:xfrm>
            <a:off x="-1041647" y="4138788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75"/>
          <p:cNvSpPr/>
          <p:nvPr/>
        </p:nvSpPr>
        <p:spPr>
          <a:xfrm rot="1067063" flipH="1">
            <a:off x="-1322829" y="4319279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75"/>
          <p:cNvSpPr/>
          <p:nvPr/>
        </p:nvSpPr>
        <p:spPr>
          <a:xfrm rot="626416">
            <a:off x="-2113010" y="4226168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75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75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75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75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7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53" name="Google Shape;2053;p76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54" name="Google Shape;2054;p76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5" name="Google Shape;2055;p76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56" name="Google Shape;2056;p76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76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58" name="Google Shape;2058;p76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9" name="Google Shape;2059;p76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76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76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76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76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76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76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76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76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9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7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7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7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77"/>
          <p:cNvSpPr txBox="1">
            <a:spLocks noGrp="1"/>
          </p:cNvSpPr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073" name="Google Shape;2073;p77"/>
          <p:cNvSpPr txBox="1">
            <a:spLocks noGrp="1"/>
          </p:cNvSpPr>
          <p:nvPr>
            <p:ph type="subTitle" idx="1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4" name="Google Shape;2074;p77"/>
          <p:cNvSpPr txBox="1">
            <a:spLocks noGrp="1"/>
          </p:cNvSpPr>
          <p:nvPr>
            <p:ph type="title" idx="2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075" name="Google Shape;2075;p77"/>
          <p:cNvSpPr txBox="1">
            <a:spLocks noGrp="1"/>
          </p:cNvSpPr>
          <p:nvPr>
            <p:ph type="subTitle" idx="3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6" name="Google Shape;2076;p77"/>
          <p:cNvSpPr txBox="1">
            <a:spLocks noGrp="1"/>
          </p:cNvSpPr>
          <p:nvPr>
            <p:ph type="title" idx="4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077" name="Google Shape;2077;p77"/>
          <p:cNvSpPr txBox="1">
            <a:spLocks noGrp="1"/>
          </p:cNvSpPr>
          <p:nvPr>
            <p:ph type="subTitle" idx="5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8" name="Google Shape;2078;p7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7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7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77"/>
          <p:cNvSpPr txBox="1">
            <a:spLocks noGrp="1"/>
          </p:cNvSpPr>
          <p:nvPr>
            <p:ph type="title" idx="6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82" name="Google Shape;2082;p7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7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7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7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78"/>
          <p:cNvSpPr/>
          <p:nvPr/>
        </p:nvSpPr>
        <p:spPr>
          <a:xfrm rot="10800000">
            <a:off x="28128" y="4556975"/>
            <a:ext cx="9115826" cy="6304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78"/>
          <p:cNvSpPr/>
          <p:nvPr/>
        </p:nvSpPr>
        <p:spPr>
          <a:xfrm rot="10800000">
            <a:off x="264" y="4660381"/>
            <a:ext cx="9143690" cy="52701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78"/>
          <p:cNvSpPr/>
          <p:nvPr/>
        </p:nvSpPr>
        <p:spPr>
          <a:xfrm rot="10800000" flipH="1">
            <a:off x="0" y="4620366"/>
            <a:ext cx="9144078" cy="56703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7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91" name="Google Shape;2091;p78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78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78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78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34"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7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97" name="Google Shape;2097;p79"/>
          <p:cNvSpPr/>
          <p:nvPr/>
        </p:nvSpPr>
        <p:spPr>
          <a:xfrm rot="-5911893" flipH="1">
            <a:off x="-87082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79"/>
          <p:cNvSpPr/>
          <p:nvPr/>
        </p:nvSpPr>
        <p:spPr>
          <a:xfrm rot="-515846" flipH="1">
            <a:off x="-2829770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79"/>
          <p:cNvSpPr/>
          <p:nvPr/>
        </p:nvSpPr>
        <p:spPr>
          <a:xfrm flipH="1">
            <a:off x="-2852836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79"/>
          <p:cNvSpPr/>
          <p:nvPr/>
        </p:nvSpPr>
        <p:spPr>
          <a:xfrm rot="10800000">
            <a:off x="7544677" y="63541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79"/>
          <p:cNvSpPr/>
          <p:nvPr/>
        </p:nvSpPr>
        <p:spPr>
          <a:xfrm rot="-9732937" flipH="1">
            <a:off x="6592039" y="-378158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79"/>
          <p:cNvSpPr/>
          <p:nvPr/>
        </p:nvSpPr>
        <p:spPr>
          <a:xfrm rot="-10173584">
            <a:off x="7084740" y="-310873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79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79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79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79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80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09" name="Google Shape;2109;p80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10" name="Google Shape;2110;p80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80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12" name="Google Shape;2112;p80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80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80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80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80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80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80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80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80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80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80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80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80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80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80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6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8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29" name="Google Shape;2129;p81"/>
          <p:cNvSpPr txBox="1">
            <a:spLocks noGrp="1"/>
          </p:cNvSpPr>
          <p:nvPr>
            <p:ph type="title" idx="2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130" name="Google Shape;2130;p81"/>
          <p:cNvSpPr txBox="1">
            <a:spLocks noGrp="1"/>
          </p:cNvSpPr>
          <p:nvPr>
            <p:ph type="subTitle" idx="1"/>
          </p:nvPr>
        </p:nvSpPr>
        <p:spPr>
          <a:xfrm>
            <a:off x="816075" y="2282228"/>
            <a:ext cx="232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1" name="Google Shape;2131;p81"/>
          <p:cNvSpPr txBox="1">
            <a:spLocks noGrp="1"/>
          </p:cNvSpPr>
          <p:nvPr>
            <p:ph type="title" idx="3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132" name="Google Shape;2132;p81"/>
          <p:cNvSpPr txBox="1">
            <a:spLocks noGrp="1"/>
          </p:cNvSpPr>
          <p:nvPr>
            <p:ph type="subTitle" idx="4"/>
          </p:nvPr>
        </p:nvSpPr>
        <p:spPr>
          <a:xfrm>
            <a:off x="5994850" y="2282229"/>
            <a:ext cx="232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3" name="Google Shape;2133;p81"/>
          <p:cNvSpPr txBox="1">
            <a:spLocks noGrp="1"/>
          </p:cNvSpPr>
          <p:nvPr>
            <p:ph type="title" idx="5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134" name="Google Shape;2134;p81"/>
          <p:cNvSpPr txBox="1">
            <a:spLocks noGrp="1"/>
          </p:cNvSpPr>
          <p:nvPr>
            <p:ph type="subTitle" idx="6"/>
          </p:nvPr>
        </p:nvSpPr>
        <p:spPr>
          <a:xfrm>
            <a:off x="816075" y="3673128"/>
            <a:ext cx="232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5" name="Google Shape;2135;p81"/>
          <p:cNvSpPr txBox="1">
            <a:spLocks noGrp="1"/>
          </p:cNvSpPr>
          <p:nvPr>
            <p:ph type="title" idx="7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2136" name="Google Shape;2136;p81"/>
          <p:cNvSpPr txBox="1">
            <a:spLocks noGrp="1"/>
          </p:cNvSpPr>
          <p:nvPr>
            <p:ph type="subTitle" idx="8"/>
          </p:nvPr>
        </p:nvSpPr>
        <p:spPr>
          <a:xfrm>
            <a:off x="5994850" y="3673127"/>
            <a:ext cx="232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7" name="Google Shape;2137;p81"/>
          <p:cNvSpPr/>
          <p:nvPr/>
        </p:nvSpPr>
        <p:spPr>
          <a:xfrm rot="10800000" flipH="1">
            <a:off x="37927" y="4374634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81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81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81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81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81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81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81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81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81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9"/>
          <p:cNvGrpSpPr/>
          <p:nvPr/>
        </p:nvGrpSpPr>
        <p:grpSpPr>
          <a:xfrm>
            <a:off x="-144371" y="0"/>
            <a:ext cx="9575877" cy="5143500"/>
            <a:chOff x="-144371" y="0"/>
            <a:chExt cx="9575877" cy="5143500"/>
          </a:xfrm>
        </p:grpSpPr>
        <p:sp>
          <p:nvSpPr>
            <p:cNvPr id="344" name="Google Shape;344;p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p9"/>
            <p:cNvGrpSpPr/>
            <p:nvPr/>
          </p:nvGrpSpPr>
          <p:grpSpPr>
            <a:xfrm>
              <a:off x="100056" y="377418"/>
              <a:ext cx="1169970" cy="555496"/>
              <a:chOff x="949800" y="1738125"/>
              <a:chExt cx="825725" cy="392050"/>
            </a:xfrm>
          </p:grpSpPr>
          <p:sp>
            <p:nvSpPr>
              <p:cNvPr id="346" name="Google Shape;346;p9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8" name="Google Shape;378;p9"/>
            <p:cNvSpPr/>
            <p:nvPr/>
          </p:nvSpPr>
          <p:spPr>
            <a:xfrm>
              <a:off x="-144371" y="4178775"/>
              <a:ext cx="988665" cy="555511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9" name="Google Shape;379;p9"/>
            <p:cNvGrpSpPr/>
            <p:nvPr/>
          </p:nvGrpSpPr>
          <p:grpSpPr>
            <a:xfrm>
              <a:off x="452302" y="4149443"/>
              <a:ext cx="953788" cy="522000"/>
              <a:chOff x="4397850" y="1828025"/>
              <a:chExt cx="686425" cy="375675"/>
            </a:xfrm>
          </p:grpSpPr>
          <p:sp>
            <p:nvSpPr>
              <p:cNvPr id="380" name="Google Shape;380;p9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1" name="Google Shape;381;p9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382" name="Google Shape;382;p9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9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9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9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9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9" name="Google Shape;389;p9"/>
            <p:cNvGrpSpPr/>
            <p:nvPr/>
          </p:nvGrpSpPr>
          <p:grpSpPr>
            <a:xfrm>
              <a:off x="8132212" y="4411450"/>
              <a:ext cx="1299294" cy="251797"/>
              <a:chOff x="5651875" y="2924600"/>
              <a:chExt cx="726025" cy="140700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28" extrusionOk="0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932" extrusionOk="0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32" extrusionOk="0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32" extrusionOk="0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2" extrusionOk="0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8" extrusionOk="0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937" extrusionOk="0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40" extrusionOk="0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940" extrusionOk="0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37" extrusionOk="0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" name="Google Shape;406;p9"/>
            <p:cNvGrpSpPr/>
            <p:nvPr/>
          </p:nvGrpSpPr>
          <p:grpSpPr>
            <a:xfrm>
              <a:off x="8425175" y="337350"/>
              <a:ext cx="345325" cy="345325"/>
              <a:chOff x="3495950" y="1716700"/>
              <a:chExt cx="345325" cy="345325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121" extrusionOk="0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3573" extrusionOk="0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1" name="Google Shape;411;p9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9"/>
          <p:cNvSpPr txBox="1">
            <a:spLocks noGrp="1"/>
          </p:cNvSpPr>
          <p:nvPr>
            <p:ph type="title" idx="2"/>
          </p:nvPr>
        </p:nvSpPr>
        <p:spPr>
          <a:xfrm>
            <a:off x="3467862" y="2435175"/>
            <a:ext cx="22083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9"/>
          <p:cNvSpPr txBox="1">
            <a:spLocks noGrp="1"/>
          </p:cNvSpPr>
          <p:nvPr>
            <p:ph type="title" idx="3"/>
          </p:nvPr>
        </p:nvSpPr>
        <p:spPr>
          <a:xfrm>
            <a:off x="3467862" y="2903943"/>
            <a:ext cx="2208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title" idx="4"/>
          </p:nvPr>
        </p:nvSpPr>
        <p:spPr>
          <a:xfrm>
            <a:off x="718850" y="2435175"/>
            <a:ext cx="22083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5" name="Google Shape;415;p9"/>
          <p:cNvSpPr txBox="1">
            <a:spLocks noGrp="1"/>
          </p:cNvSpPr>
          <p:nvPr>
            <p:ph type="title" idx="5"/>
          </p:nvPr>
        </p:nvSpPr>
        <p:spPr>
          <a:xfrm>
            <a:off x="718775" y="2903943"/>
            <a:ext cx="2208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6" name="Google Shape;416;p9"/>
          <p:cNvSpPr txBox="1">
            <a:spLocks noGrp="1"/>
          </p:cNvSpPr>
          <p:nvPr>
            <p:ph type="title" idx="6"/>
          </p:nvPr>
        </p:nvSpPr>
        <p:spPr>
          <a:xfrm>
            <a:off x="6216875" y="2435175"/>
            <a:ext cx="22083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7" name="Google Shape;417;p9"/>
          <p:cNvSpPr txBox="1">
            <a:spLocks noGrp="1"/>
          </p:cNvSpPr>
          <p:nvPr>
            <p:ph type="title" idx="7"/>
          </p:nvPr>
        </p:nvSpPr>
        <p:spPr>
          <a:xfrm>
            <a:off x="6216875" y="2903943"/>
            <a:ext cx="22083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82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49" name="Google Shape;2149;p82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0" name="Google Shape;2150;p82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51" name="Google Shape;2151;p82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h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th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th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th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th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th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th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th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2" name="Google Shape;2152;p82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82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82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82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82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82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82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82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0" name="Google Shape;2160;p82"/>
          <p:cNvGrpSpPr/>
          <p:nvPr/>
        </p:nvGrpSpPr>
        <p:grpSpPr>
          <a:xfrm rot="10800000">
            <a:off x="7695844" y="-223187"/>
            <a:ext cx="1676378" cy="6958510"/>
            <a:chOff x="-174456" y="-1522719"/>
            <a:chExt cx="1676378" cy="6958510"/>
          </a:xfrm>
        </p:grpSpPr>
        <p:sp>
          <p:nvSpPr>
            <p:cNvPr id="2161" name="Google Shape;2161;p82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82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82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4" name="Google Shape;2164;p82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82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82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82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82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45"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8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1" name="Google Shape;2171;p83"/>
          <p:cNvSpPr/>
          <p:nvPr/>
        </p:nvSpPr>
        <p:spPr>
          <a:xfrm>
            <a:off x="-175093" y="-11"/>
            <a:ext cx="3936983" cy="10386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83"/>
          <p:cNvSpPr/>
          <p:nvPr/>
        </p:nvSpPr>
        <p:spPr>
          <a:xfrm flipH="1">
            <a:off x="-2755633" y="-11"/>
            <a:ext cx="5735030" cy="142015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83"/>
          <p:cNvSpPr/>
          <p:nvPr/>
        </p:nvSpPr>
        <p:spPr>
          <a:xfrm>
            <a:off x="-1458290" y="-11"/>
            <a:ext cx="3937105" cy="124768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83"/>
          <p:cNvSpPr/>
          <p:nvPr/>
        </p:nvSpPr>
        <p:spPr>
          <a:xfrm rot="5400000" flipH="1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83"/>
          <p:cNvSpPr/>
          <p:nvPr/>
        </p:nvSpPr>
        <p:spPr>
          <a:xfrm rot="5400000" flipH="1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83"/>
          <p:cNvSpPr/>
          <p:nvPr/>
        </p:nvSpPr>
        <p:spPr>
          <a:xfrm rot="-5400000" flipH="1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83"/>
          <p:cNvSpPr/>
          <p:nvPr/>
        </p:nvSpPr>
        <p:spPr>
          <a:xfrm rot="5400000" flipH="1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CUSTOM_48"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8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80" name="Google Shape;2180;p84"/>
          <p:cNvSpPr/>
          <p:nvPr/>
        </p:nvSpPr>
        <p:spPr>
          <a:xfrm rot="10800000">
            <a:off x="-1079229" y="4069511"/>
            <a:ext cx="4337666" cy="1074138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84"/>
          <p:cNvSpPr/>
          <p:nvPr/>
        </p:nvSpPr>
        <p:spPr>
          <a:xfrm rot="10800000" flipH="1">
            <a:off x="-97988" y="4199995"/>
            <a:ext cx="2978019" cy="94365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84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p84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84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31"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8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87" name="Google Shape;2187;p85"/>
          <p:cNvSpPr/>
          <p:nvPr/>
        </p:nvSpPr>
        <p:spPr>
          <a:xfrm rot="10800000">
            <a:off x="-1079229" y="4069511"/>
            <a:ext cx="4337666" cy="1074138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85"/>
          <p:cNvSpPr/>
          <p:nvPr/>
        </p:nvSpPr>
        <p:spPr>
          <a:xfrm rot="10800000" flipH="1">
            <a:off x="-97988" y="4199995"/>
            <a:ext cx="2978019" cy="94365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85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85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85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94" name="Google Shape;2194;p8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95" name="Google Shape;2195;p8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6" name="Google Shape;2196;p8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8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8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8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8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8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CUSTOM_47"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8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04" name="Google Shape;2204;p87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87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87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87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87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87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87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88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13" name="Google Shape;2213;p88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14" name="Google Shape;2214;p88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5" name="Google Shape;2215;p88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16" name="Google Shape;2216;p88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7" name="Google Shape;2217;p88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88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88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88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88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88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44"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25" name="Google Shape;2225;p89"/>
          <p:cNvSpPr/>
          <p:nvPr/>
        </p:nvSpPr>
        <p:spPr>
          <a:xfrm rot="10800000">
            <a:off x="4827336" y="4320028"/>
            <a:ext cx="3936983" cy="115392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89"/>
          <p:cNvSpPr/>
          <p:nvPr/>
        </p:nvSpPr>
        <p:spPr>
          <a:xfrm rot="10800000" flipH="1">
            <a:off x="5609830" y="3895999"/>
            <a:ext cx="5735030" cy="157795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9"/>
          <p:cNvSpPr/>
          <p:nvPr/>
        </p:nvSpPr>
        <p:spPr>
          <a:xfrm rot="10800000">
            <a:off x="6110409" y="4087929"/>
            <a:ext cx="3937105" cy="138602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89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89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89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89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91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91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91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91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91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91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91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91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91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91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91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91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91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0"/>
          <p:cNvGrpSpPr/>
          <p:nvPr/>
        </p:nvGrpSpPr>
        <p:grpSpPr>
          <a:xfrm>
            <a:off x="-616450" y="0"/>
            <a:ext cx="9760450" cy="5143500"/>
            <a:chOff x="-616450" y="0"/>
            <a:chExt cx="9760450" cy="5143500"/>
          </a:xfrm>
        </p:grpSpPr>
        <p:sp>
          <p:nvSpPr>
            <p:cNvPr id="420" name="Google Shape;420;p1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name="adj1" fmla="val 394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1" name="Google Shape;421;p10"/>
            <p:cNvGrpSpPr/>
            <p:nvPr/>
          </p:nvGrpSpPr>
          <p:grpSpPr>
            <a:xfrm>
              <a:off x="7898831" y="4125343"/>
              <a:ext cx="1169970" cy="555496"/>
              <a:chOff x="949800" y="1738125"/>
              <a:chExt cx="825725" cy="39205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2" extrusionOk="0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0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0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134" extrusionOk="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25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122" extrusionOk="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134" extrusionOk="0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3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20" extrusionOk="0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122" extrusionOk="0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5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0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34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0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121" extrusionOk="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10"/>
            <p:cNvSpPr/>
            <p:nvPr/>
          </p:nvSpPr>
          <p:spPr>
            <a:xfrm rot="10800000" flipH="1">
              <a:off x="8155329" y="513075"/>
              <a:ext cx="988665" cy="555511"/>
            </a:xfrm>
            <a:custGeom>
              <a:avLst/>
              <a:gdLst/>
              <a:ahLst/>
              <a:cxnLst/>
              <a:rect l="l" t="t" r="r" b="b"/>
              <a:pathLst>
                <a:path w="29921" h="16812" fill="none" extrusionOk="0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10"/>
            <p:cNvGrpSpPr/>
            <p:nvPr/>
          </p:nvGrpSpPr>
          <p:grpSpPr>
            <a:xfrm>
              <a:off x="357477" y="394168"/>
              <a:ext cx="953788" cy="522000"/>
              <a:chOff x="4397850" y="1828025"/>
              <a:chExt cx="686425" cy="375675"/>
            </a:xfrm>
          </p:grpSpPr>
          <p:sp>
            <p:nvSpPr>
              <p:cNvPr id="456" name="Google Shape;456;p10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5027" fill="none" extrusionOk="0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7" name="Google Shape;457;p10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458" name="Google Shape;458;p10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10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10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10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10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10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395" fill="none" extrusionOk="0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10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" h="3395" fill="none" extrusionOk="0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65" name="Google Shape;465;p10"/>
            <p:cNvGrpSpPr/>
            <p:nvPr/>
          </p:nvGrpSpPr>
          <p:grpSpPr>
            <a:xfrm>
              <a:off x="532299" y="4262294"/>
              <a:ext cx="281156" cy="281594"/>
              <a:chOff x="1300150" y="626450"/>
              <a:chExt cx="739300" cy="740647"/>
            </a:xfrm>
          </p:grpSpPr>
          <p:sp>
            <p:nvSpPr>
              <p:cNvPr id="466" name="Google Shape;466;p10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67" name="Google Shape;467;p10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68" name="Google Shape;468;p10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69" name="Google Shape;469;p10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avLst/>
                <a:gdLst/>
                <a:ahLst/>
                <a:cxnLst/>
                <a:rect l="l" t="t" r="r" b="b"/>
                <a:pathLst>
                  <a:path w="13824" h="13894" extrusionOk="0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cxnSp>
          <p:nvCxnSpPr>
            <p:cNvPr id="470" name="Google Shape;470;p10"/>
            <p:cNvCxnSpPr/>
            <p:nvPr/>
          </p:nvCxnSpPr>
          <p:spPr>
            <a:xfrm>
              <a:off x="-616450" y="3199725"/>
              <a:ext cx="188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1" name="Google Shape;471;p10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0"/>
          <p:cNvSpPr txBox="1">
            <a:spLocks noGrp="1"/>
          </p:cNvSpPr>
          <p:nvPr>
            <p:ph type="title" idx="2"/>
          </p:nvPr>
        </p:nvSpPr>
        <p:spPr>
          <a:xfrm>
            <a:off x="5050062" y="1753634"/>
            <a:ext cx="23244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3" name="Google Shape;473;p10"/>
          <p:cNvSpPr txBox="1">
            <a:spLocks noGrp="1"/>
          </p:cNvSpPr>
          <p:nvPr>
            <p:ph type="title" idx="3"/>
          </p:nvPr>
        </p:nvSpPr>
        <p:spPr>
          <a:xfrm>
            <a:off x="5050062" y="2200057"/>
            <a:ext cx="23244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4" name="Google Shape;474;p10"/>
          <p:cNvSpPr txBox="1">
            <a:spLocks noGrp="1"/>
          </p:cNvSpPr>
          <p:nvPr>
            <p:ph type="title" idx="4"/>
          </p:nvPr>
        </p:nvSpPr>
        <p:spPr>
          <a:xfrm>
            <a:off x="1769538" y="1753634"/>
            <a:ext cx="23244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5" name="Google Shape;475;p10"/>
          <p:cNvSpPr txBox="1">
            <a:spLocks noGrp="1"/>
          </p:cNvSpPr>
          <p:nvPr>
            <p:ph type="title" idx="5"/>
          </p:nvPr>
        </p:nvSpPr>
        <p:spPr>
          <a:xfrm>
            <a:off x="1769538" y="2200057"/>
            <a:ext cx="23244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6" name="Google Shape;476;p10"/>
          <p:cNvSpPr txBox="1">
            <a:spLocks noGrp="1"/>
          </p:cNvSpPr>
          <p:nvPr>
            <p:ph type="title" idx="6"/>
          </p:nvPr>
        </p:nvSpPr>
        <p:spPr>
          <a:xfrm>
            <a:off x="5050062" y="3636139"/>
            <a:ext cx="23244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7" name="Google Shape;477;p10"/>
          <p:cNvSpPr txBox="1">
            <a:spLocks noGrp="1"/>
          </p:cNvSpPr>
          <p:nvPr>
            <p:ph type="title" idx="7"/>
          </p:nvPr>
        </p:nvSpPr>
        <p:spPr>
          <a:xfrm>
            <a:off x="5050062" y="4082562"/>
            <a:ext cx="23244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78" name="Google Shape;478;p10"/>
          <p:cNvSpPr txBox="1">
            <a:spLocks noGrp="1"/>
          </p:cNvSpPr>
          <p:nvPr>
            <p:ph type="title" idx="8"/>
          </p:nvPr>
        </p:nvSpPr>
        <p:spPr>
          <a:xfrm>
            <a:off x="1769538" y="3636139"/>
            <a:ext cx="2324400" cy="43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9" name="Google Shape;479;p10"/>
          <p:cNvSpPr txBox="1">
            <a:spLocks noGrp="1"/>
          </p:cNvSpPr>
          <p:nvPr>
            <p:ph type="title" idx="9"/>
          </p:nvPr>
        </p:nvSpPr>
        <p:spPr>
          <a:xfrm>
            <a:off x="1769538" y="4082562"/>
            <a:ext cx="23244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92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92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92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92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92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92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92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92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92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92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92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92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93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93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93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93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93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93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93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93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93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93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93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93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93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93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94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94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94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94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94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94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94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94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94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94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95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9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95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9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9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95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95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95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95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95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81.xml"/><Relationship Id="rId63" Type="http://schemas.openxmlformats.org/officeDocument/2006/relationships/slideLayout" Target="../slideLayouts/slideLayout89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84.xml"/><Relationship Id="rId6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83.xml"/><Relationship Id="rId6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86.xml"/><Relationship Id="rId6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82.xml"/><Relationship Id="rId64" Type="http://schemas.openxmlformats.org/officeDocument/2006/relationships/slideLayout" Target="../slideLayouts/slideLayout90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85.xml"/><Relationship Id="rId67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67.xml"/><Relationship Id="rId54" Type="http://schemas.openxmlformats.org/officeDocument/2006/relationships/slideLayout" Target="../slideLayouts/slideLayout80.xml"/><Relationship Id="rId62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 b="0" i="0" u="none" strike="noStrike" cap="none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■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■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■"/>
              <a:defRPr sz="15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84" name="Google Shape;1284;p28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0" r:id="rId57"/>
    <p:sldLayoutId id="2147483731" r:id="rId58"/>
    <p:sldLayoutId id="2147483732" r:id="rId59"/>
    <p:sldLayoutId id="2147483733" r:id="rId60"/>
    <p:sldLayoutId id="2147483734" r:id="rId61"/>
    <p:sldLayoutId id="2147483735" r:id="rId62"/>
    <p:sldLayoutId id="2147483736" r:id="rId63"/>
    <p:sldLayoutId id="2147483737" r:id="rId64"/>
    <p:sldLayoutId id="2147483738" r:id="rId65"/>
    <p:sldLayoutId id="2147483739" r:id="rId66"/>
    <p:sldLayoutId id="2147483740" r:id="rId67"/>
  </p:sldLayoutIdLst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6YH1yIA-MCc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96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th" sz="3000" dirty="0"/>
              <a:t>Application of the ONVIF Protocol to support IP camera management and video streaming through websites</a:t>
            </a:r>
            <a:endParaRPr sz="3000" dirty="0"/>
          </a:p>
        </p:txBody>
      </p:sp>
      <p:sp>
        <p:nvSpPr>
          <p:cNvPr id="2302" name="Google Shape;2302;p96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th" dirty="0"/>
              <a:t>การประยุกต์ใช้โปรโตคอล ONVIF เพื่อรองรับการจัดการกล้องไอพีและการสตรีมวิดีโอผ่านเว็บไซต์</a:t>
            </a:r>
            <a:endParaRPr dirty="0"/>
          </a:p>
        </p:txBody>
      </p:sp>
      <p:sp>
        <p:nvSpPr>
          <p:cNvPr id="2303" name="Google Shape;2303;p96"/>
          <p:cNvSpPr txBox="1">
            <a:spLocks noGrp="1"/>
          </p:cNvSpPr>
          <p:nvPr>
            <p:ph type="subTitle" idx="1"/>
          </p:nvPr>
        </p:nvSpPr>
        <p:spPr>
          <a:xfrm>
            <a:off x="5529125" y="4497000"/>
            <a:ext cx="212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th" sz="1000" dirty="0"/>
              <a:t>62050553 : Nuntakorn Sopap</a:t>
            </a:r>
            <a:br>
              <a:rPr lang="th" sz="1000" dirty="0"/>
            </a:br>
            <a:r>
              <a:rPr lang="th" sz="1000" dirty="0"/>
              <a:t>Embedded System Engineering</a:t>
            </a:r>
            <a:br>
              <a:rPr lang="th" sz="1000" dirty="0"/>
            </a:br>
            <a:r>
              <a:rPr lang="th" sz="1000" dirty="0"/>
              <a:t>@ Burapha University</a:t>
            </a:r>
            <a:endParaRPr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8" name="Google Shape;2378;p103"/>
          <p:cNvPicPr preferRelativeResize="0"/>
          <p:nvPr/>
        </p:nvPicPr>
        <p:blipFill rotWithShape="1">
          <a:blip r:embed="rId3">
            <a:alphaModFix/>
          </a:blip>
          <a:srcRect l="485" t="1429" r="396"/>
          <a:stretch/>
        </p:blipFill>
        <p:spPr>
          <a:xfrm>
            <a:off x="972000" y="411750"/>
            <a:ext cx="7200001" cy="4320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04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แนวทางแก้ปัญหา</a:t>
            </a:r>
            <a:endParaRPr dirty="0"/>
          </a:p>
        </p:txBody>
      </p:sp>
      <p:sp>
        <p:nvSpPr>
          <p:cNvPr id="2384" name="Google Shape;2384;p104"/>
          <p:cNvSpPr txBox="1">
            <a:spLocks noGrp="1"/>
          </p:cNvSpPr>
          <p:nvPr>
            <p:ph type="subTitle" idx="1"/>
          </p:nvPr>
        </p:nvSpPr>
        <p:spPr>
          <a:xfrm>
            <a:off x="383850" y="1164963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sz="2000" dirty="0"/>
              <a:t>ขอบเขตการศึกษา</a:t>
            </a:r>
            <a:endParaRPr sz="2000" dirty="0"/>
          </a:p>
        </p:txBody>
      </p:sp>
      <p:sp>
        <p:nvSpPr>
          <p:cNvPr id="2385" name="Google Shape;2385;p104"/>
          <p:cNvSpPr txBox="1">
            <a:spLocks noGrp="1"/>
          </p:cNvSpPr>
          <p:nvPr>
            <p:ph type="subTitle" idx="2"/>
          </p:nvPr>
        </p:nvSpPr>
        <p:spPr>
          <a:xfrm>
            <a:off x="212700" y="1623537"/>
            <a:ext cx="6585300" cy="272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System design : มุ่งเน้นสำหรับการจัดการกล้องไอพี </a:t>
            </a:r>
            <a:br>
              <a:rPr lang="th" dirty="0"/>
            </a:br>
            <a:r>
              <a:rPr lang="th" dirty="0"/>
              <a:t>                            การสตรีมวิดีโอและข้อมูลเมตาผ่านเว็บไซต์</a:t>
            </a:r>
            <a:endParaRPr dirty="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th" sz="1200" dirty="0"/>
              <a:t>รับส่งข้อมูลภาพการสตรีม ด้วยมาตรฐาน HTTP (</a:t>
            </a:r>
            <a:r>
              <a:rPr lang="th" sz="1200" dirty="0">
                <a:solidFill>
                  <a:schemeClr val="accent4"/>
                </a:solidFill>
              </a:rPr>
              <a:t>Hypertext Transfer Protocol</a:t>
            </a:r>
            <a:r>
              <a:rPr lang="th" sz="1200" dirty="0"/>
              <a:t>)</a:t>
            </a:r>
            <a:endParaRPr sz="1200" dirty="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th" sz="1200" dirty="0"/>
              <a:t>รับส่งข้อมูลเมตา ด้วยมาตรฐาน ONVIF (</a:t>
            </a:r>
            <a:r>
              <a:rPr lang="th" sz="1200" dirty="0">
                <a:solidFill>
                  <a:schemeClr val="accent4"/>
                </a:solidFill>
              </a:rPr>
              <a:t>Open Network Video Interface Forum</a:t>
            </a:r>
            <a:r>
              <a:rPr lang="th" sz="1200" dirty="0"/>
              <a:t>)</a:t>
            </a:r>
            <a:endParaRPr sz="1200" dirty="0"/>
          </a:p>
          <a:p>
            <a:pPr marL="1371600" lvl="2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th" sz="1200" dirty="0"/>
              <a:t>1) GetDeviceInformation, 2) GetUser, 3) GetSystemDateAndTime</a:t>
            </a:r>
            <a:endParaRPr sz="1200" dirty="0"/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            </a:t>
            </a:r>
            <a:r>
              <a:rPr lang="th" sz="1200" dirty="0"/>
              <a:t>4) GetCapabilities</a:t>
            </a:r>
            <a:r>
              <a:rPr lang="th" dirty="0"/>
              <a:t>, </a:t>
            </a:r>
            <a:r>
              <a:rPr lang="th" sz="1200" dirty="0"/>
              <a:t>5) GetHostname</a:t>
            </a:r>
            <a:r>
              <a:rPr lang="th" dirty="0"/>
              <a:t>, </a:t>
            </a:r>
            <a:r>
              <a:rPr lang="th" sz="1200" dirty="0"/>
              <a:t>6) GetNetworkProtocols</a:t>
            </a:r>
            <a:endParaRPr sz="1200" dirty="0"/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            </a:t>
            </a:r>
            <a:r>
              <a:rPr lang="th" sz="1200" dirty="0"/>
              <a:t>7) GetDiscoveryMode</a:t>
            </a:r>
            <a:r>
              <a:rPr lang="th" dirty="0"/>
              <a:t> และ </a:t>
            </a:r>
            <a:r>
              <a:rPr lang="th" sz="1200" dirty="0"/>
              <a:t>8) GetServiceCapabilities</a:t>
            </a:r>
            <a:endParaRPr sz="1200" dirty="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th" sz="1200" dirty="0"/>
              <a:t>สามารถจัดการ เพิ่ม-ลด เลือกดูภาพ</a:t>
            </a:r>
            <a:r>
              <a:rPr lang="th-TH" sz="1200" dirty="0"/>
              <a:t>การสตรีม</a:t>
            </a:r>
            <a:r>
              <a:rPr lang="th" sz="1200" dirty="0"/>
              <a:t>หรือข้อมูลกล้องไอพีได้ที่หน้าเว็บไซต์</a:t>
            </a:r>
            <a:endParaRPr sz="1200" dirty="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th" sz="1200" dirty="0"/>
              <a:t>ใช้แอปพลิเคชันจำลองอุปกรณ์กล้องไอพีเป็น IP Webcam </a:t>
            </a:r>
            <a:endParaRPr sz="1200"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Main Program Language : Golang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Database : SQLite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Web Development : HTML CSS และ JavaScript</a:t>
            </a:r>
            <a:endParaRPr dirty="0"/>
          </a:p>
        </p:txBody>
      </p:sp>
      <p:pic>
        <p:nvPicPr>
          <p:cNvPr id="2386" name="Google Shape;23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950" y="2035125"/>
            <a:ext cx="677850" cy="6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248" y="2712973"/>
            <a:ext cx="1113200" cy="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524" y="3911872"/>
            <a:ext cx="1346650" cy="60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8000" y="3342163"/>
            <a:ext cx="472050" cy="4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05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แนวทางแก้ปัญหา</a:t>
            </a:r>
            <a:endParaRPr dirty="0"/>
          </a:p>
        </p:txBody>
      </p:sp>
      <p:sp>
        <p:nvSpPr>
          <p:cNvPr id="2395" name="Google Shape;2395;p105"/>
          <p:cNvSpPr txBox="1">
            <a:spLocks noGrp="1"/>
          </p:cNvSpPr>
          <p:nvPr>
            <p:ph type="subTitle" idx="1"/>
          </p:nvPr>
        </p:nvSpPr>
        <p:spPr>
          <a:xfrm>
            <a:off x="2962200" y="1650425"/>
            <a:ext cx="3219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sz="2000" dirty="0"/>
              <a:t>ประโยชน์ที่คาดว่าจะได้รับ</a:t>
            </a:r>
            <a:endParaRPr sz="2000" dirty="0"/>
          </a:p>
        </p:txBody>
      </p:sp>
      <p:sp>
        <p:nvSpPr>
          <p:cNvPr id="2396" name="Google Shape;2396;p105"/>
          <p:cNvSpPr txBox="1">
            <a:spLocks noGrp="1"/>
          </p:cNvSpPr>
          <p:nvPr>
            <p:ph type="subTitle" idx="2"/>
          </p:nvPr>
        </p:nvSpPr>
        <p:spPr>
          <a:xfrm>
            <a:off x="2655000" y="2280325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สามารถเพิ่มที่อยู่ของกล้องไอพี</a:t>
            </a:r>
            <a:br>
              <a:rPr lang="th" dirty="0"/>
            </a:br>
            <a:r>
              <a:rPr lang="th" dirty="0"/>
              <a:t>ให้กับผู้ใช้งานที่มีกล้องไอพีมากกว่า 1 อุปกรณ์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สามารถทำการสตรีมข้อมูลวิดีโอ</a:t>
            </a:r>
            <a:br>
              <a:rPr lang="th" dirty="0"/>
            </a:br>
            <a:r>
              <a:rPr lang="th" dirty="0"/>
              <a:t>และข้อมูลเมตาไปยังหน้าเว็บไซต์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ที่หน้าเว็บไซต์สามารถทำการจัดการเพิ่ม-ลด</a:t>
            </a:r>
            <a:br>
              <a:rPr lang="th" dirty="0"/>
            </a:br>
            <a:r>
              <a:rPr lang="th" dirty="0"/>
              <a:t>หรือเลือกดูภาพจากกล้องไอพีได้</a:t>
            </a:r>
            <a:endParaRPr dirty="0"/>
          </a:p>
        </p:txBody>
      </p:sp>
      <p:pic>
        <p:nvPicPr>
          <p:cNvPr id="2397" name="Google Shape;239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750" y="2163075"/>
            <a:ext cx="910426" cy="9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00" y="1935275"/>
            <a:ext cx="890025" cy="8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425" y="2825300"/>
            <a:ext cx="890025" cy="8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4525" y="3952337"/>
            <a:ext cx="954051" cy="9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50" y="3715350"/>
            <a:ext cx="890025" cy="8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06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dirty="0"/>
              <a:t>Operation</a:t>
            </a:r>
            <a:endParaRPr dirty="0"/>
          </a:p>
        </p:txBody>
      </p:sp>
      <p:sp>
        <p:nvSpPr>
          <p:cNvPr id="2407" name="Google Shape;2407;p106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th" dirty="0"/>
              <a:t>03</a:t>
            </a:r>
            <a:endParaRPr dirty="0"/>
          </a:p>
        </p:txBody>
      </p:sp>
      <p:sp>
        <p:nvSpPr>
          <p:cNvPr id="2408" name="Google Shape;2408;p106"/>
          <p:cNvSpPr txBox="1">
            <a:spLocks noGrp="1"/>
          </p:cNvSpPr>
          <p:nvPr>
            <p:ph type="subTitle" idx="1"/>
          </p:nvPr>
        </p:nvSpPr>
        <p:spPr>
          <a:xfrm>
            <a:off x="2418600" y="3202025"/>
            <a:ext cx="43068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dk2"/>
                </a:solidFill>
              </a:rPr>
              <a:t>อธิบายถึงภาพรวมโครงงานและแนวทางการพัฒนา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07"/>
          <p:cNvSpPr txBox="1">
            <a:spLocks noGrp="1"/>
          </p:cNvSpPr>
          <p:nvPr>
            <p:ph type="title"/>
          </p:nvPr>
        </p:nvSpPr>
        <p:spPr>
          <a:xfrm>
            <a:off x="612850" y="1709850"/>
            <a:ext cx="3588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sz="5000" dirty="0"/>
              <a:t>Use Case Diagram</a:t>
            </a:r>
            <a:endParaRPr sz="5000" dirty="0"/>
          </a:p>
        </p:txBody>
      </p:sp>
      <p:pic>
        <p:nvPicPr>
          <p:cNvPr id="2414" name="Google Shape;241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825" y="800325"/>
            <a:ext cx="3809825" cy="3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08"/>
          <p:cNvSpPr txBox="1">
            <a:spLocks noGrp="1"/>
          </p:cNvSpPr>
          <p:nvPr>
            <p:ph type="title"/>
          </p:nvPr>
        </p:nvSpPr>
        <p:spPr>
          <a:xfrm>
            <a:off x="612850" y="1709850"/>
            <a:ext cx="3588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sz="5000" dirty="0"/>
              <a:t>Use Case Diagram</a:t>
            </a:r>
            <a:endParaRPr sz="5000" dirty="0"/>
          </a:p>
        </p:txBody>
      </p:sp>
      <p:pic>
        <p:nvPicPr>
          <p:cNvPr id="2420" name="Google Shape;242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50" y="980775"/>
            <a:ext cx="4637751" cy="318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>
                <a:latin typeface="Josefin Sans"/>
                <a:ea typeface="Josefin Sans"/>
                <a:cs typeface="Josefin Sans"/>
                <a:sym typeface="Josefin Sans"/>
              </a:rPr>
              <a:t>Overall Diagram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426" name="Google Shape;242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38" y="1048500"/>
            <a:ext cx="7166325" cy="3902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7" name="Google Shape;2427;p109"/>
          <p:cNvCxnSpPr/>
          <p:nvPr/>
        </p:nvCxnSpPr>
        <p:spPr>
          <a:xfrm rot="10800000">
            <a:off x="3832650" y="1360725"/>
            <a:ext cx="15000" cy="221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428" name="Google Shape;2428;p109"/>
          <p:cNvCxnSpPr/>
          <p:nvPr/>
        </p:nvCxnSpPr>
        <p:spPr>
          <a:xfrm rot="10800000">
            <a:off x="7590550" y="1400525"/>
            <a:ext cx="30000" cy="336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429" name="Google Shape;2429;p109"/>
          <p:cNvCxnSpPr/>
          <p:nvPr/>
        </p:nvCxnSpPr>
        <p:spPr>
          <a:xfrm rot="10800000" flipH="1">
            <a:off x="3832775" y="1390650"/>
            <a:ext cx="3757800" cy="9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430" name="Google Shape;2430;p109"/>
          <p:cNvCxnSpPr/>
          <p:nvPr/>
        </p:nvCxnSpPr>
        <p:spPr>
          <a:xfrm rot="10800000" flipH="1">
            <a:off x="2596675" y="4764600"/>
            <a:ext cx="50238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431" name="Google Shape;2431;p109"/>
          <p:cNvCxnSpPr/>
          <p:nvPr/>
        </p:nvCxnSpPr>
        <p:spPr>
          <a:xfrm rot="10800000" flipH="1">
            <a:off x="2606575" y="3588600"/>
            <a:ext cx="5100" cy="1181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2432" name="Google Shape;2432;p109"/>
          <p:cNvCxnSpPr/>
          <p:nvPr/>
        </p:nvCxnSpPr>
        <p:spPr>
          <a:xfrm rot="10800000" flipH="1">
            <a:off x="2611675" y="3588600"/>
            <a:ext cx="12360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10"/>
          <p:cNvSpPr txBox="1">
            <a:spLocks noGrp="1"/>
          </p:cNvSpPr>
          <p:nvPr>
            <p:ph type="title"/>
          </p:nvPr>
        </p:nvSpPr>
        <p:spPr>
          <a:xfrm>
            <a:off x="1217350" y="1902150"/>
            <a:ext cx="6709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th" sz="7500" dirty="0"/>
              <a:t>Development</a:t>
            </a:r>
            <a:endParaRPr sz="7500" dirty="0"/>
          </a:p>
        </p:txBody>
      </p:sp>
      <p:sp>
        <p:nvSpPr>
          <p:cNvPr id="2438" name="Google Shape;2438;p110"/>
          <p:cNvSpPr txBox="1">
            <a:spLocks noGrp="1"/>
          </p:cNvSpPr>
          <p:nvPr>
            <p:ph type="body" idx="1"/>
          </p:nvPr>
        </p:nvSpPr>
        <p:spPr>
          <a:xfrm>
            <a:off x="1668850" y="3241350"/>
            <a:ext cx="5806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th" dirty="0"/>
              <a:t>ส่วนของการพัฒนา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11"/>
          <p:cNvSpPr txBox="1">
            <a:spLocks noGrp="1"/>
          </p:cNvSpPr>
          <p:nvPr>
            <p:ph type="title"/>
          </p:nvPr>
        </p:nvSpPr>
        <p:spPr>
          <a:xfrm>
            <a:off x="5040675" y="1709850"/>
            <a:ext cx="3686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th" dirty="0"/>
              <a:t>แผนผัง</a:t>
            </a:r>
            <a:br>
              <a:rPr lang="th" dirty="0"/>
            </a:br>
            <a:r>
              <a:rPr lang="th" dirty="0"/>
              <a:t>หน้าเว็บไซต์</a:t>
            </a:r>
            <a:endParaRPr dirty="0"/>
          </a:p>
        </p:txBody>
      </p:sp>
      <p:pic>
        <p:nvPicPr>
          <p:cNvPr id="2444" name="Google Shape;24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" y="1093250"/>
            <a:ext cx="4678350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12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450" name="Google Shape;2450;p112"/>
          <p:cNvSpPr txBox="1">
            <a:spLocks noGrp="1"/>
          </p:cNvSpPr>
          <p:nvPr>
            <p:ph type="body" idx="1"/>
          </p:nvPr>
        </p:nvSpPr>
        <p:spPr>
          <a:xfrm flipH="1">
            <a:off x="1168225" y="2270675"/>
            <a:ext cx="144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Login</a:t>
            </a:r>
            <a:endParaRPr sz="1600" dirty="0"/>
          </a:p>
        </p:txBody>
      </p:sp>
      <p:pic>
        <p:nvPicPr>
          <p:cNvPr id="2451" name="Google Shape;245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50" y="665700"/>
            <a:ext cx="2095475" cy="3812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52" name="Google Shape;245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425" y="665700"/>
            <a:ext cx="2937003" cy="3812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97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Topics</a:t>
            </a:r>
            <a:endParaRPr dirty="0"/>
          </a:p>
        </p:txBody>
      </p:sp>
      <p:sp>
        <p:nvSpPr>
          <p:cNvPr id="2309" name="Google Shape;2309;p97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Why</a:t>
            </a:r>
            <a:endParaRPr dirty="0"/>
          </a:p>
        </p:txBody>
      </p:sp>
      <p:sp>
        <p:nvSpPr>
          <p:cNvPr id="2310" name="Google Shape;2310;p97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Solve</a:t>
            </a:r>
            <a:endParaRPr dirty="0"/>
          </a:p>
        </p:txBody>
      </p:sp>
      <p:sp>
        <p:nvSpPr>
          <p:cNvPr id="2311" name="Google Shape;2311;p97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อธิบายถึงวัตถุประสงค์ </a:t>
            </a:r>
            <a:br>
              <a:rPr lang="th" dirty="0"/>
            </a:br>
            <a:r>
              <a:rPr lang="th" dirty="0"/>
              <a:t>ขอบเขตและประโยชน์</a:t>
            </a:r>
            <a:endParaRPr dirty="0"/>
          </a:p>
        </p:txBody>
      </p:sp>
      <p:sp>
        <p:nvSpPr>
          <p:cNvPr id="2312" name="Google Shape;2312;p97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อธิบายถึงที่มาและปัญหา</a:t>
            </a:r>
            <a:br>
              <a:rPr lang="th" dirty="0"/>
            </a:br>
            <a:r>
              <a:rPr lang="th" dirty="0"/>
              <a:t>ของโครงงาน</a:t>
            </a:r>
            <a:endParaRPr dirty="0"/>
          </a:p>
        </p:txBody>
      </p:sp>
      <p:sp>
        <p:nvSpPr>
          <p:cNvPr id="2313" name="Google Shape;2313;p97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Conclude </a:t>
            </a:r>
            <a:endParaRPr dirty="0"/>
          </a:p>
        </p:txBody>
      </p:sp>
      <p:sp>
        <p:nvSpPr>
          <p:cNvPr id="2314" name="Google Shape;2314;p97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อธิบายถึงผลการดำเนินการ</a:t>
            </a:r>
            <a:br>
              <a:rPr lang="th" dirty="0"/>
            </a:br>
            <a:r>
              <a:rPr lang="th" dirty="0"/>
              <a:t>และผลการทดสอบ</a:t>
            </a:r>
            <a:endParaRPr dirty="0"/>
          </a:p>
        </p:txBody>
      </p:sp>
      <p:sp>
        <p:nvSpPr>
          <p:cNvPr id="2315" name="Google Shape;2315;p97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Operation</a:t>
            </a:r>
            <a:endParaRPr dirty="0"/>
          </a:p>
        </p:txBody>
      </p:sp>
      <p:sp>
        <p:nvSpPr>
          <p:cNvPr id="2316" name="Google Shape;2316;p97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อธิบายถึงภาพรวมโครงงาน</a:t>
            </a:r>
            <a:br>
              <a:rPr lang="th" dirty="0"/>
            </a:br>
            <a:r>
              <a:rPr lang="th" dirty="0"/>
              <a:t>และแนวทางการพัฒนา</a:t>
            </a:r>
            <a:endParaRPr dirty="0"/>
          </a:p>
        </p:txBody>
      </p:sp>
      <p:sp>
        <p:nvSpPr>
          <p:cNvPr id="2317" name="Google Shape;2317;p97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h" dirty="0"/>
              <a:t>01</a:t>
            </a:r>
            <a:endParaRPr dirty="0"/>
          </a:p>
        </p:txBody>
      </p:sp>
      <p:sp>
        <p:nvSpPr>
          <p:cNvPr id="2318" name="Google Shape;2318;p97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h" dirty="0"/>
              <a:t>02</a:t>
            </a:r>
            <a:endParaRPr dirty="0"/>
          </a:p>
        </p:txBody>
      </p:sp>
      <p:sp>
        <p:nvSpPr>
          <p:cNvPr id="2319" name="Google Shape;2319;p97"/>
          <p:cNvSpPr txBox="1">
            <a:spLocks noGrp="1"/>
          </p:cNvSpPr>
          <p:nvPr>
            <p:ph type="title" idx="14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h" dirty="0"/>
              <a:t>03</a:t>
            </a:r>
            <a:endParaRPr dirty="0"/>
          </a:p>
        </p:txBody>
      </p:sp>
      <p:sp>
        <p:nvSpPr>
          <p:cNvPr id="2320" name="Google Shape;2320;p97"/>
          <p:cNvSpPr txBox="1">
            <a:spLocks noGrp="1"/>
          </p:cNvSpPr>
          <p:nvPr>
            <p:ph type="title" idx="15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h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13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458" name="Google Shape;2458;p113"/>
          <p:cNvSpPr txBox="1">
            <a:spLocks noGrp="1"/>
          </p:cNvSpPr>
          <p:nvPr>
            <p:ph type="body" idx="1"/>
          </p:nvPr>
        </p:nvSpPr>
        <p:spPr>
          <a:xfrm flipH="1">
            <a:off x="1168225" y="2270675"/>
            <a:ext cx="144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Sign up</a:t>
            </a:r>
            <a:endParaRPr sz="1600"/>
          </a:p>
        </p:txBody>
      </p:sp>
      <p:pic>
        <p:nvPicPr>
          <p:cNvPr id="2459" name="Google Shape;245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107" y="665700"/>
            <a:ext cx="1764719" cy="3812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60" name="Google Shape;246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725" y="665700"/>
            <a:ext cx="2365156" cy="381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61" name="Google Shape;2461;p113"/>
          <p:cNvSpPr/>
          <p:nvPr/>
        </p:nvSpPr>
        <p:spPr>
          <a:xfrm>
            <a:off x="4214175" y="1076550"/>
            <a:ext cx="1218400" cy="215807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13"/>
          <p:cNvSpPr/>
          <p:nvPr/>
        </p:nvSpPr>
        <p:spPr>
          <a:xfrm>
            <a:off x="4240250" y="3767925"/>
            <a:ext cx="1166250" cy="70987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114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468" name="Google Shape;2468;p114"/>
          <p:cNvSpPr txBox="1">
            <a:spLocks noGrp="1"/>
          </p:cNvSpPr>
          <p:nvPr>
            <p:ph type="body" idx="1"/>
          </p:nvPr>
        </p:nvSpPr>
        <p:spPr>
          <a:xfrm flipH="1">
            <a:off x="1168225" y="2270675"/>
            <a:ext cx="144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Sign up</a:t>
            </a:r>
            <a:endParaRPr sz="1600" dirty="0"/>
          </a:p>
        </p:txBody>
      </p:sp>
      <p:pic>
        <p:nvPicPr>
          <p:cNvPr id="2469" name="Google Shape;246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107" y="665700"/>
            <a:ext cx="1764719" cy="3812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70" name="Google Shape;247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25" y="1494487"/>
            <a:ext cx="3408175" cy="1983478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14"/>
          <p:cNvSpPr/>
          <p:nvPr/>
        </p:nvSpPr>
        <p:spPr>
          <a:xfrm>
            <a:off x="4365275" y="3129925"/>
            <a:ext cx="838025" cy="6529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15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477" name="Google Shape;2477;p115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Forgot Password</a:t>
            </a:r>
            <a:endParaRPr sz="1600" dirty="0"/>
          </a:p>
        </p:txBody>
      </p:sp>
      <p:pic>
        <p:nvPicPr>
          <p:cNvPr id="2478" name="Google Shape;247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75" y="1031682"/>
            <a:ext cx="2836749" cy="29090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79" name="Google Shape;247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825" y="1031675"/>
            <a:ext cx="2953651" cy="2909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0" name="Google Shape;2480;p115"/>
          <p:cNvSpPr/>
          <p:nvPr/>
        </p:nvSpPr>
        <p:spPr>
          <a:xfrm>
            <a:off x="3533650" y="1365600"/>
            <a:ext cx="1470300" cy="14653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16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486" name="Google Shape;2486;p116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Forgot Password</a:t>
            </a:r>
            <a:endParaRPr sz="1600" dirty="0"/>
          </a:p>
        </p:txBody>
      </p:sp>
      <p:pic>
        <p:nvPicPr>
          <p:cNvPr id="2487" name="Google Shape;248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75" y="1031682"/>
            <a:ext cx="2836749" cy="29090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8" name="Google Shape;2488;p116"/>
          <p:cNvSpPr/>
          <p:nvPr/>
        </p:nvSpPr>
        <p:spPr>
          <a:xfrm>
            <a:off x="3394100" y="2825925"/>
            <a:ext cx="1555025" cy="1086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9" name="Google Shape;248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500" y="1245463"/>
            <a:ext cx="2836750" cy="248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17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495" name="Google Shape;2495;p117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Forgot Password</a:t>
            </a:r>
            <a:endParaRPr sz="1600"/>
          </a:p>
        </p:txBody>
      </p:sp>
      <p:pic>
        <p:nvPicPr>
          <p:cNvPr id="2496" name="Google Shape;249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75" y="1031682"/>
            <a:ext cx="2836749" cy="29090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97" name="Google Shape;2497;p117"/>
          <p:cNvSpPr/>
          <p:nvPr/>
        </p:nvSpPr>
        <p:spPr>
          <a:xfrm>
            <a:off x="4959075" y="1051625"/>
            <a:ext cx="1206150" cy="2835900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8" name="Google Shape;249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550" y="1328875"/>
            <a:ext cx="2946475" cy="105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275" y="2648925"/>
            <a:ext cx="2936999" cy="56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18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05" name="Google Shape;2505;p118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After Login</a:t>
            </a:r>
            <a:endParaRPr sz="1600"/>
          </a:p>
        </p:txBody>
      </p:sp>
      <p:pic>
        <p:nvPicPr>
          <p:cNvPr id="2506" name="Google Shape;250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25" y="1107200"/>
            <a:ext cx="4165075" cy="3420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19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12" name="Google Shape;2512;p119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Cameras</a:t>
            </a:r>
            <a:endParaRPr sz="1600" dirty="0"/>
          </a:p>
        </p:txBody>
      </p:sp>
      <p:pic>
        <p:nvPicPr>
          <p:cNvPr id="2513" name="Google Shape;251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401575"/>
            <a:ext cx="3208725" cy="438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14" name="Google Shape;251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200" y="486513"/>
            <a:ext cx="2474800" cy="41704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5" name="Google Shape;2515;p119"/>
          <p:cNvSpPr/>
          <p:nvPr/>
        </p:nvSpPr>
        <p:spPr>
          <a:xfrm>
            <a:off x="3533650" y="717675"/>
            <a:ext cx="1806900" cy="11762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20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21" name="Google Shape;2521;p120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Cameras</a:t>
            </a:r>
            <a:endParaRPr sz="1600" dirty="0"/>
          </a:p>
        </p:txBody>
      </p:sp>
      <p:pic>
        <p:nvPicPr>
          <p:cNvPr id="2522" name="Google Shape;252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401575"/>
            <a:ext cx="3208725" cy="438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23" name="Google Shape;2523;p120"/>
          <p:cNvSpPr/>
          <p:nvPr/>
        </p:nvSpPr>
        <p:spPr>
          <a:xfrm>
            <a:off x="3787825" y="1863975"/>
            <a:ext cx="1221100" cy="6758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4" name="Google Shape;252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200" y="1558487"/>
            <a:ext cx="2474799" cy="20692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21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30" name="Google Shape;2530;p121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Cameras</a:t>
            </a:r>
            <a:endParaRPr sz="1600" dirty="0"/>
          </a:p>
        </p:txBody>
      </p:sp>
      <p:pic>
        <p:nvPicPr>
          <p:cNvPr id="2531" name="Google Shape;25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401575"/>
            <a:ext cx="3208725" cy="438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32" name="Google Shape;2532;p121"/>
          <p:cNvSpPr/>
          <p:nvPr/>
        </p:nvSpPr>
        <p:spPr>
          <a:xfrm>
            <a:off x="3747975" y="2492000"/>
            <a:ext cx="2318525" cy="498400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3" name="Google Shape;2533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813" y="2824563"/>
            <a:ext cx="2474800" cy="952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34" name="Google Shape;253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213" y="1478925"/>
            <a:ext cx="2468016" cy="752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35" name="Google Shape;2535;p121"/>
          <p:cNvSpPr txBox="1">
            <a:spLocks noGrp="1"/>
          </p:cNvSpPr>
          <p:nvPr>
            <p:ph type="body" idx="1"/>
          </p:nvPr>
        </p:nvSpPr>
        <p:spPr>
          <a:xfrm flipH="1">
            <a:off x="6999775" y="104782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HTML</a:t>
            </a:r>
            <a:endParaRPr sz="1600"/>
          </a:p>
        </p:txBody>
      </p:sp>
      <p:sp>
        <p:nvSpPr>
          <p:cNvPr id="2536" name="Google Shape;2536;p121"/>
          <p:cNvSpPr txBox="1">
            <a:spLocks noGrp="1"/>
          </p:cNvSpPr>
          <p:nvPr>
            <p:ph type="body" idx="1"/>
          </p:nvPr>
        </p:nvSpPr>
        <p:spPr>
          <a:xfrm flipH="1">
            <a:off x="6999775" y="23934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JavaScript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22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42" name="Google Shape;2542;p122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Cameras</a:t>
            </a:r>
            <a:endParaRPr sz="1600"/>
          </a:p>
        </p:txBody>
      </p:sp>
      <p:pic>
        <p:nvPicPr>
          <p:cNvPr id="2543" name="Google Shape;254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401575"/>
            <a:ext cx="3208725" cy="438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44" name="Google Shape;2544;p122"/>
          <p:cNvSpPr/>
          <p:nvPr/>
        </p:nvSpPr>
        <p:spPr>
          <a:xfrm>
            <a:off x="3962300" y="2930600"/>
            <a:ext cx="842300" cy="8672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5" name="Google Shape;254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200" y="962625"/>
            <a:ext cx="2474800" cy="13080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46" name="Google Shape;254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200" y="2754125"/>
            <a:ext cx="2474801" cy="20304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47" name="Google Shape;2547;p122"/>
          <p:cNvSpPr txBox="1">
            <a:spLocks noGrp="1"/>
          </p:cNvSpPr>
          <p:nvPr>
            <p:ph type="body" idx="1"/>
          </p:nvPr>
        </p:nvSpPr>
        <p:spPr>
          <a:xfrm flipH="1">
            <a:off x="7003150" y="53152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API</a:t>
            </a:r>
            <a:endParaRPr sz="1600"/>
          </a:p>
        </p:txBody>
      </p:sp>
      <p:sp>
        <p:nvSpPr>
          <p:cNvPr id="2548" name="Google Shape;2548;p122"/>
          <p:cNvSpPr txBox="1"/>
          <p:nvPr/>
        </p:nvSpPr>
        <p:spPr>
          <a:xfrm>
            <a:off x="640660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98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dirty="0"/>
              <a:t>Why</a:t>
            </a:r>
            <a:endParaRPr dirty="0"/>
          </a:p>
        </p:txBody>
      </p:sp>
      <p:sp>
        <p:nvSpPr>
          <p:cNvPr id="2326" name="Google Shape;2326;p98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th" dirty="0"/>
              <a:t>01</a:t>
            </a:r>
            <a:endParaRPr dirty="0"/>
          </a:p>
        </p:txBody>
      </p:sp>
      <p:sp>
        <p:nvSpPr>
          <p:cNvPr id="2327" name="Google Shape;2327;p98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dk2"/>
                </a:solidFill>
              </a:rPr>
              <a:t>อธิบายถึงที่มาและปัญหาของโครงงาน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23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54" name="Google Shape;2554;p123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Cameras</a:t>
            </a:r>
            <a:endParaRPr sz="1600"/>
          </a:p>
        </p:txBody>
      </p:sp>
      <p:pic>
        <p:nvPicPr>
          <p:cNvPr id="2555" name="Google Shape;255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401575"/>
            <a:ext cx="3208725" cy="4383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6" name="Google Shape;2556;p123"/>
          <p:cNvSpPr/>
          <p:nvPr/>
        </p:nvSpPr>
        <p:spPr>
          <a:xfrm>
            <a:off x="5273075" y="2980450"/>
            <a:ext cx="812400" cy="75257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7" name="Google Shape;255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200" y="1052925"/>
            <a:ext cx="2474800" cy="12177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8" name="Google Shape;2558;p123"/>
          <p:cNvSpPr txBox="1">
            <a:spLocks noGrp="1"/>
          </p:cNvSpPr>
          <p:nvPr>
            <p:ph type="body" idx="1"/>
          </p:nvPr>
        </p:nvSpPr>
        <p:spPr>
          <a:xfrm flipH="1">
            <a:off x="7003150" y="62182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API</a:t>
            </a:r>
            <a:endParaRPr sz="1600"/>
          </a:p>
        </p:txBody>
      </p:sp>
      <p:sp>
        <p:nvSpPr>
          <p:cNvPr id="2559" name="Google Shape;2559;p123"/>
          <p:cNvSpPr txBox="1"/>
          <p:nvPr/>
        </p:nvSpPr>
        <p:spPr>
          <a:xfrm>
            <a:off x="640660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0" name="Google Shape;256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200" y="2787300"/>
            <a:ext cx="2474799" cy="19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124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566" name="Google Shape;2566;p124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Dashboard</a:t>
            </a:r>
            <a:endParaRPr sz="1600" dirty="0"/>
          </a:p>
        </p:txBody>
      </p:sp>
      <p:pic>
        <p:nvPicPr>
          <p:cNvPr id="2567" name="Google Shape;25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75" y="447025"/>
            <a:ext cx="3138375" cy="428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68" name="Google Shape;2568;p124"/>
          <p:cNvSpPr/>
          <p:nvPr/>
        </p:nvSpPr>
        <p:spPr>
          <a:xfrm>
            <a:off x="3613425" y="2477025"/>
            <a:ext cx="2318525" cy="498400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9" name="Google Shape;256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475" y="436400"/>
            <a:ext cx="2318525" cy="43081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70" name="Google Shape;2570;p124"/>
          <p:cNvSpPr/>
          <p:nvPr/>
        </p:nvSpPr>
        <p:spPr>
          <a:xfrm>
            <a:off x="7665400" y="1400500"/>
            <a:ext cx="812400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24"/>
          <p:cNvSpPr/>
          <p:nvPr/>
        </p:nvSpPr>
        <p:spPr>
          <a:xfrm>
            <a:off x="7758000" y="1827025"/>
            <a:ext cx="425750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124"/>
          <p:cNvSpPr/>
          <p:nvPr/>
        </p:nvSpPr>
        <p:spPr>
          <a:xfrm>
            <a:off x="7965200" y="2233600"/>
            <a:ext cx="812400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124"/>
          <p:cNvSpPr/>
          <p:nvPr/>
        </p:nvSpPr>
        <p:spPr>
          <a:xfrm>
            <a:off x="7693975" y="2640175"/>
            <a:ext cx="639300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124"/>
          <p:cNvSpPr/>
          <p:nvPr/>
        </p:nvSpPr>
        <p:spPr>
          <a:xfrm>
            <a:off x="7856350" y="3046750"/>
            <a:ext cx="516800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124"/>
          <p:cNvSpPr/>
          <p:nvPr/>
        </p:nvSpPr>
        <p:spPr>
          <a:xfrm>
            <a:off x="8138325" y="3453325"/>
            <a:ext cx="728225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124"/>
          <p:cNvSpPr/>
          <p:nvPr/>
        </p:nvSpPr>
        <p:spPr>
          <a:xfrm>
            <a:off x="7896975" y="3859900"/>
            <a:ext cx="665550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24"/>
          <p:cNvSpPr/>
          <p:nvPr/>
        </p:nvSpPr>
        <p:spPr>
          <a:xfrm>
            <a:off x="7929775" y="4266475"/>
            <a:ext cx="847825" cy="149525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2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ONVIF 2.0 Service</a:t>
            </a:r>
            <a:endParaRPr dirty="0"/>
          </a:p>
        </p:txBody>
      </p:sp>
      <p:sp>
        <p:nvSpPr>
          <p:cNvPr id="2583" name="Google Shape;2583;p125"/>
          <p:cNvSpPr txBox="1">
            <a:spLocks noGrp="1"/>
          </p:cNvSpPr>
          <p:nvPr>
            <p:ph type="body" idx="1"/>
          </p:nvPr>
        </p:nvSpPr>
        <p:spPr>
          <a:xfrm>
            <a:off x="978600" y="1028700"/>
            <a:ext cx="200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th" b="1"/>
              <a:t>Function</a:t>
            </a:r>
            <a:endParaRPr b="1"/>
          </a:p>
        </p:txBody>
      </p:sp>
      <p:sp>
        <p:nvSpPr>
          <p:cNvPr id="2584" name="Google Shape;2584;p125"/>
          <p:cNvSpPr txBox="1">
            <a:spLocks noGrp="1"/>
          </p:cNvSpPr>
          <p:nvPr>
            <p:ph type="body" idx="1"/>
          </p:nvPr>
        </p:nvSpPr>
        <p:spPr>
          <a:xfrm>
            <a:off x="6014575" y="1028700"/>
            <a:ext cx="200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th" b="1"/>
              <a:t>Operation</a:t>
            </a:r>
            <a:endParaRPr b="1"/>
          </a:p>
        </p:txBody>
      </p:sp>
      <p:pic>
        <p:nvPicPr>
          <p:cNvPr id="2585" name="Google Shape;258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63" y="1490725"/>
            <a:ext cx="3554216" cy="3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3" y="1398000"/>
            <a:ext cx="3916070" cy="37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125"/>
          <p:cNvSpPr/>
          <p:nvPr/>
        </p:nvSpPr>
        <p:spPr>
          <a:xfrm>
            <a:off x="24375" y="2611075"/>
            <a:ext cx="4542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25"/>
          <p:cNvSpPr/>
          <p:nvPr/>
        </p:nvSpPr>
        <p:spPr>
          <a:xfrm>
            <a:off x="24375" y="2075675"/>
            <a:ext cx="6336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125"/>
          <p:cNvSpPr/>
          <p:nvPr/>
        </p:nvSpPr>
        <p:spPr>
          <a:xfrm>
            <a:off x="1009100" y="2611075"/>
            <a:ext cx="4014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125"/>
          <p:cNvSpPr/>
          <p:nvPr/>
        </p:nvSpPr>
        <p:spPr>
          <a:xfrm>
            <a:off x="1963925" y="2075675"/>
            <a:ext cx="6777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125"/>
          <p:cNvSpPr/>
          <p:nvPr/>
        </p:nvSpPr>
        <p:spPr>
          <a:xfrm>
            <a:off x="1963925" y="2312800"/>
            <a:ext cx="5280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25"/>
          <p:cNvSpPr/>
          <p:nvPr/>
        </p:nvSpPr>
        <p:spPr>
          <a:xfrm>
            <a:off x="2921625" y="2774200"/>
            <a:ext cx="5772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125"/>
          <p:cNvSpPr/>
          <p:nvPr/>
        </p:nvSpPr>
        <p:spPr>
          <a:xfrm>
            <a:off x="2921625" y="2467050"/>
            <a:ext cx="293100" cy="10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ONVIF Data</a:t>
            </a:r>
            <a:endParaRPr dirty="0"/>
          </a:p>
        </p:txBody>
      </p:sp>
      <p:sp>
        <p:nvSpPr>
          <p:cNvPr id="2599" name="Google Shape;2599;p126"/>
          <p:cNvSpPr txBox="1">
            <a:spLocks noGrp="1"/>
          </p:cNvSpPr>
          <p:nvPr>
            <p:ph type="body" idx="1"/>
          </p:nvPr>
        </p:nvSpPr>
        <p:spPr>
          <a:xfrm>
            <a:off x="3568200" y="1033675"/>
            <a:ext cx="200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th" b="1" dirty="0"/>
              <a:t>ข้อมูลที่เรียกได้เบื้องต้น</a:t>
            </a:r>
            <a:endParaRPr b="1" dirty="0"/>
          </a:p>
        </p:txBody>
      </p:sp>
      <p:pic>
        <p:nvPicPr>
          <p:cNvPr id="2600" name="Google Shape;260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375" y="1402975"/>
            <a:ext cx="7189249" cy="299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27"/>
          <p:cNvSpPr txBox="1">
            <a:spLocks noGrp="1"/>
          </p:cNvSpPr>
          <p:nvPr>
            <p:ph type="title"/>
          </p:nvPr>
        </p:nvSpPr>
        <p:spPr>
          <a:xfrm flipH="1">
            <a:off x="423775" y="1439375"/>
            <a:ext cx="293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lang="th" sz="4000" dirty="0"/>
              <a:t>Flow Chart</a:t>
            </a:r>
            <a:endParaRPr sz="4000" dirty="0"/>
          </a:p>
        </p:txBody>
      </p:sp>
      <p:sp>
        <p:nvSpPr>
          <p:cNvPr id="2606" name="Google Shape;2606;p127"/>
          <p:cNvSpPr txBox="1">
            <a:spLocks noGrp="1"/>
          </p:cNvSpPr>
          <p:nvPr>
            <p:ph type="body" idx="1"/>
          </p:nvPr>
        </p:nvSpPr>
        <p:spPr>
          <a:xfrm flipH="1">
            <a:off x="988825" y="22706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Dashboard</a:t>
            </a:r>
            <a:endParaRPr sz="1600" dirty="0"/>
          </a:p>
        </p:txBody>
      </p:sp>
      <p:pic>
        <p:nvPicPr>
          <p:cNvPr id="2607" name="Google Shape;260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75" y="447025"/>
            <a:ext cx="3138375" cy="428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08" name="Google Shape;2608;p127"/>
          <p:cNvSpPr/>
          <p:nvPr/>
        </p:nvSpPr>
        <p:spPr>
          <a:xfrm>
            <a:off x="3613425" y="2477025"/>
            <a:ext cx="2318525" cy="498400"/>
          </a:xfrm>
          <a:prstGeom prst="flowChartProcess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9" name="Google Shape;260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950" y="1349575"/>
            <a:ext cx="2499050" cy="2753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28"/>
          <p:cNvSpPr txBox="1">
            <a:spLocks noGrp="1"/>
          </p:cNvSpPr>
          <p:nvPr>
            <p:ph type="title"/>
          </p:nvPr>
        </p:nvSpPr>
        <p:spPr>
          <a:xfrm>
            <a:off x="508375" y="1324950"/>
            <a:ext cx="3693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sz="5000" dirty="0"/>
              <a:t>Table Showing all APIs</a:t>
            </a:r>
            <a:endParaRPr sz="5000" dirty="0"/>
          </a:p>
        </p:txBody>
      </p:sp>
      <p:pic>
        <p:nvPicPr>
          <p:cNvPr id="2615" name="Google Shape;261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50" y="152400"/>
            <a:ext cx="4191037" cy="483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29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dirty="0"/>
              <a:t>Conclude</a:t>
            </a:r>
            <a:endParaRPr dirty="0"/>
          </a:p>
        </p:txBody>
      </p:sp>
      <p:sp>
        <p:nvSpPr>
          <p:cNvPr id="2621" name="Google Shape;2621;p129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th" dirty="0"/>
              <a:t>04</a:t>
            </a:r>
            <a:endParaRPr dirty="0"/>
          </a:p>
        </p:txBody>
      </p:sp>
      <p:sp>
        <p:nvSpPr>
          <p:cNvPr id="2622" name="Google Shape;2622;p129"/>
          <p:cNvSpPr txBox="1">
            <a:spLocks noGrp="1"/>
          </p:cNvSpPr>
          <p:nvPr>
            <p:ph type="subTitle" idx="1"/>
          </p:nvPr>
        </p:nvSpPr>
        <p:spPr>
          <a:xfrm>
            <a:off x="2608050" y="3202025"/>
            <a:ext cx="39279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dk2"/>
                </a:solidFill>
              </a:rPr>
              <a:t>อธิบายถึงผลการดำเนินการและผลการทดลอง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30"/>
          <p:cNvSpPr txBox="1">
            <a:spLocks noGrp="1"/>
          </p:cNvSpPr>
          <p:nvPr>
            <p:ph type="title" idx="18"/>
          </p:nvPr>
        </p:nvSpPr>
        <p:spPr>
          <a:xfrm>
            <a:off x="3058950" y="218750"/>
            <a:ext cx="302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sz="2500" dirty="0"/>
              <a:t>ภาพรวมของระบบ NONVIF</a:t>
            </a:r>
            <a:endParaRPr sz="2500" dirty="0"/>
          </a:p>
        </p:txBody>
      </p:sp>
      <p:pic>
        <p:nvPicPr>
          <p:cNvPr id="2628" name="Google Shape;26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24" y="1691363"/>
            <a:ext cx="3799525" cy="300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00" y="1691375"/>
            <a:ext cx="3522352" cy="3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130"/>
          <p:cNvSpPr txBox="1">
            <a:spLocks noGrp="1"/>
          </p:cNvSpPr>
          <p:nvPr>
            <p:ph type="body" idx="4294967295"/>
          </p:nvPr>
        </p:nvSpPr>
        <p:spPr>
          <a:xfrm flipH="1">
            <a:off x="5863325" y="1260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Sign up</a:t>
            </a:r>
            <a:endParaRPr sz="1600" dirty="0"/>
          </a:p>
        </p:txBody>
      </p:sp>
      <p:sp>
        <p:nvSpPr>
          <p:cNvPr id="2631" name="Google Shape;2631;p130"/>
          <p:cNvSpPr txBox="1">
            <a:spLocks noGrp="1"/>
          </p:cNvSpPr>
          <p:nvPr>
            <p:ph type="body" idx="4294967295"/>
          </p:nvPr>
        </p:nvSpPr>
        <p:spPr>
          <a:xfrm flipH="1">
            <a:off x="1388738" y="1260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Login</a:t>
            </a:r>
            <a:endParaRPr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1"/>
          <p:cNvSpPr txBox="1">
            <a:spLocks noGrp="1"/>
          </p:cNvSpPr>
          <p:nvPr>
            <p:ph type="title" idx="18"/>
          </p:nvPr>
        </p:nvSpPr>
        <p:spPr>
          <a:xfrm>
            <a:off x="3058950" y="218750"/>
            <a:ext cx="302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sz="2500" dirty="0"/>
              <a:t>ภาพรวมของระบบ NONVIF</a:t>
            </a:r>
            <a:endParaRPr sz="2500" dirty="0"/>
          </a:p>
        </p:txBody>
      </p:sp>
      <p:sp>
        <p:nvSpPr>
          <p:cNvPr id="2637" name="Google Shape;2637;p131"/>
          <p:cNvSpPr txBox="1">
            <a:spLocks noGrp="1"/>
          </p:cNvSpPr>
          <p:nvPr>
            <p:ph type="body" idx="4294967295"/>
          </p:nvPr>
        </p:nvSpPr>
        <p:spPr>
          <a:xfrm flipH="1">
            <a:off x="5863325" y="1260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Home</a:t>
            </a:r>
            <a:endParaRPr sz="1600" dirty="0"/>
          </a:p>
        </p:txBody>
      </p:sp>
      <p:sp>
        <p:nvSpPr>
          <p:cNvPr id="2638" name="Google Shape;2638;p131"/>
          <p:cNvSpPr txBox="1">
            <a:spLocks noGrp="1"/>
          </p:cNvSpPr>
          <p:nvPr>
            <p:ph type="body" idx="4294967295"/>
          </p:nvPr>
        </p:nvSpPr>
        <p:spPr>
          <a:xfrm flipH="1">
            <a:off x="1388738" y="1260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Forgot Password</a:t>
            </a:r>
            <a:endParaRPr sz="1600" dirty="0"/>
          </a:p>
        </p:txBody>
      </p:sp>
      <p:pic>
        <p:nvPicPr>
          <p:cNvPr id="2639" name="Google Shape;26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25" y="1691375"/>
            <a:ext cx="3823747" cy="30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725" y="1691375"/>
            <a:ext cx="3026101" cy="298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32"/>
          <p:cNvSpPr txBox="1">
            <a:spLocks noGrp="1"/>
          </p:cNvSpPr>
          <p:nvPr>
            <p:ph type="title" idx="18"/>
          </p:nvPr>
        </p:nvSpPr>
        <p:spPr>
          <a:xfrm>
            <a:off x="3058950" y="218750"/>
            <a:ext cx="302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sz="2500" dirty="0"/>
              <a:t>ภาพรวมของระบบ NONVIF</a:t>
            </a:r>
            <a:endParaRPr sz="2500" dirty="0"/>
          </a:p>
        </p:txBody>
      </p:sp>
      <p:sp>
        <p:nvSpPr>
          <p:cNvPr id="2646" name="Google Shape;2646;p132"/>
          <p:cNvSpPr txBox="1">
            <a:spLocks noGrp="1"/>
          </p:cNvSpPr>
          <p:nvPr>
            <p:ph type="body" idx="4294967295"/>
          </p:nvPr>
        </p:nvSpPr>
        <p:spPr>
          <a:xfrm flipH="1">
            <a:off x="5863325" y="1260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Dashboard</a:t>
            </a:r>
            <a:endParaRPr sz="1600" dirty="0"/>
          </a:p>
        </p:txBody>
      </p:sp>
      <p:sp>
        <p:nvSpPr>
          <p:cNvPr id="2647" name="Google Shape;2647;p132"/>
          <p:cNvSpPr txBox="1">
            <a:spLocks noGrp="1"/>
          </p:cNvSpPr>
          <p:nvPr>
            <p:ph type="body" idx="4294967295"/>
          </p:nvPr>
        </p:nvSpPr>
        <p:spPr>
          <a:xfrm flipH="1">
            <a:off x="1388738" y="1260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Cameras</a:t>
            </a:r>
            <a:endParaRPr sz="1600" dirty="0"/>
          </a:p>
        </p:txBody>
      </p:sp>
      <p:pic>
        <p:nvPicPr>
          <p:cNvPr id="2648" name="Google Shape;264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49" y="1691375"/>
            <a:ext cx="3026100" cy="326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725" y="1681900"/>
            <a:ext cx="3026100" cy="328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99"/>
          <p:cNvSpPr txBox="1">
            <a:spLocks noGrp="1"/>
          </p:cNvSpPr>
          <p:nvPr>
            <p:ph type="title"/>
          </p:nvPr>
        </p:nvSpPr>
        <p:spPr>
          <a:xfrm>
            <a:off x="2212725" y="873150"/>
            <a:ext cx="13659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sz="4000" dirty="0"/>
              <a:t>Why</a:t>
            </a:r>
            <a:endParaRPr sz="4000" dirty="0"/>
          </a:p>
        </p:txBody>
      </p:sp>
      <p:sp>
        <p:nvSpPr>
          <p:cNvPr id="2333" name="Google Shape;2333;p99"/>
          <p:cNvSpPr txBox="1">
            <a:spLocks noGrp="1"/>
          </p:cNvSpPr>
          <p:nvPr>
            <p:ph type="subTitle" idx="4294967295"/>
          </p:nvPr>
        </p:nvSpPr>
        <p:spPr>
          <a:xfrm>
            <a:off x="1161675" y="1937975"/>
            <a:ext cx="3468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th" sz="1500" dirty="0"/>
              <a:t>ความยุ่งยากในการใช้ CCTV แบบเก่า</a:t>
            </a:r>
            <a:endParaRPr sz="1500" dirty="0"/>
          </a:p>
          <a:p>
            <a:pPr marL="45720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th" sz="1500" dirty="0"/>
              <a:t>การมีผู้ผลิตหลากหลายแบรนด์</a:t>
            </a:r>
            <a:endParaRPr sz="1500" dirty="0"/>
          </a:p>
          <a:p>
            <a:pPr marL="457200" lvl="0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th-TH" sz="1500" dirty="0"/>
              <a:t>การพัฒนา</a:t>
            </a:r>
            <a:r>
              <a:rPr lang="th" sz="1500" dirty="0"/>
              <a:t>ของเทคโนโลยี AI</a:t>
            </a:r>
            <a:endParaRPr sz="1500" dirty="0"/>
          </a:p>
        </p:txBody>
      </p:sp>
      <p:pic>
        <p:nvPicPr>
          <p:cNvPr id="2334" name="Google Shape;233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150" y="3496074"/>
            <a:ext cx="3322651" cy="1502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35" name="Google Shape;23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264" y="3212225"/>
            <a:ext cx="1704210" cy="104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36" name="Google Shape;2336;p99"/>
          <p:cNvGrpSpPr/>
          <p:nvPr/>
        </p:nvGrpSpPr>
        <p:grpSpPr>
          <a:xfrm>
            <a:off x="6045625" y="119625"/>
            <a:ext cx="1131425" cy="1353675"/>
            <a:chOff x="5028850" y="149475"/>
            <a:chExt cx="1131425" cy="1353675"/>
          </a:xfrm>
        </p:grpSpPr>
        <p:pic>
          <p:nvPicPr>
            <p:cNvPr id="2337" name="Google Shape;2337;p99"/>
            <p:cNvPicPr preferRelativeResize="0"/>
            <p:nvPr/>
          </p:nvPicPr>
          <p:blipFill rotWithShape="1">
            <a:blip r:embed="rId5">
              <a:alphaModFix/>
            </a:blip>
            <a:srcRect t="29073" b="33743"/>
            <a:stretch/>
          </p:blipFill>
          <p:spPr>
            <a:xfrm>
              <a:off x="5028850" y="1082475"/>
              <a:ext cx="1131425" cy="42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8" name="Google Shape;2338;p99"/>
            <p:cNvPicPr preferRelativeResize="0"/>
            <p:nvPr/>
          </p:nvPicPr>
          <p:blipFill rotWithShape="1">
            <a:blip r:embed="rId6">
              <a:alphaModFix/>
            </a:blip>
            <a:srcRect l="14766" t="7819" r="7762" b="7827"/>
            <a:stretch/>
          </p:blipFill>
          <p:spPr>
            <a:xfrm>
              <a:off x="5198325" y="149475"/>
              <a:ext cx="915476" cy="996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9" name="Google Shape;2339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89" y="3922232"/>
            <a:ext cx="1638324" cy="10390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40" name="Google Shape;2340;p99"/>
          <p:cNvGrpSpPr/>
          <p:nvPr/>
        </p:nvGrpSpPr>
        <p:grpSpPr>
          <a:xfrm>
            <a:off x="7460300" y="710650"/>
            <a:ext cx="1216100" cy="1269800"/>
            <a:chOff x="7166200" y="688725"/>
            <a:chExt cx="1216100" cy="1269800"/>
          </a:xfrm>
        </p:grpSpPr>
        <p:pic>
          <p:nvPicPr>
            <p:cNvPr id="2341" name="Google Shape;2341;p99"/>
            <p:cNvPicPr preferRelativeResize="0"/>
            <p:nvPr/>
          </p:nvPicPr>
          <p:blipFill rotWithShape="1">
            <a:blip r:embed="rId8">
              <a:alphaModFix/>
            </a:blip>
            <a:srcRect l="9595" t="23380" r="7250" b="23723"/>
            <a:stretch/>
          </p:blipFill>
          <p:spPr>
            <a:xfrm>
              <a:off x="7166200" y="1443700"/>
              <a:ext cx="1216100" cy="51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99"/>
            <p:cNvPicPr preferRelativeResize="0"/>
            <p:nvPr/>
          </p:nvPicPr>
          <p:blipFill rotWithShape="1">
            <a:blip r:embed="rId9">
              <a:alphaModFix/>
            </a:blip>
            <a:srcRect l="5217" t="10374" r="2921" b="10366"/>
            <a:stretch/>
          </p:blipFill>
          <p:spPr>
            <a:xfrm>
              <a:off x="7416200" y="688725"/>
              <a:ext cx="915475" cy="7898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3" name="Google Shape;2343;p99"/>
          <p:cNvPicPr preferRelativeResize="0"/>
          <p:nvPr/>
        </p:nvPicPr>
        <p:blipFill rotWithShape="1">
          <a:blip r:embed="rId10">
            <a:alphaModFix/>
          </a:blip>
          <a:srcRect l="23691" t="13808" r="22694" b="4632"/>
          <a:stretch/>
        </p:blipFill>
        <p:spPr>
          <a:xfrm>
            <a:off x="5018450" y="753125"/>
            <a:ext cx="778833" cy="11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99"/>
          <p:cNvSpPr/>
          <p:nvPr/>
        </p:nvSpPr>
        <p:spPr>
          <a:xfrm>
            <a:off x="7158100" y="2441438"/>
            <a:ext cx="578700" cy="55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5" name="Google Shape;2345;p99"/>
          <p:cNvPicPr preferRelativeResize="0"/>
          <p:nvPr/>
        </p:nvPicPr>
        <p:blipFill rotWithShape="1">
          <a:blip r:embed="rId11">
            <a:alphaModFix/>
          </a:blip>
          <a:srcRect l="27019" t="19584" r="24339" b="18789"/>
          <a:stretch/>
        </p:blipFill>
        <p:spPr>
          <a:xfrm>
            <a:off x="6176500" y="1629750"/>
            <a:ext cx="802475" cy="10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99"/>
          <p:cNvSpPr/>
          <p:nvPr/>
        </p:nvSpPr>
        <p:spPr>
          <a:xfrm>
            <a:off x="7779002" y="2441450"/>
            <a:ext cx="578700" cy="55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99"/>
          <p:cNvSpPr txBox="1">
            <a:spLocks noGrp="1"/>
          </p:cNvSpPr>
          <p:nvPr>
            <p:ph type="subTitle" idx="1"/>
          </p:nvPr>
        </p:nvSpPr>
        <p:spPr>
          <a:xfrm>
            <a:off x="7158098" y="2503988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lt1"/>
                </a:solidFill>
              </a:rPr>
              <a:t>DVR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48" name="Google Shape;2348;p99"/>
          <p:cNvSpPr txBox="1">
            <a:spLocks noGrp="1"/>
          </p:cNvSpPr>
          <p:nvPr>
            <p:ph type="subTitle" idx="1"/>
          </p:nvPr>
        </p:nvSpPr>
        <p:spPr>
          <a:xfrm>
            <a:off x="7760550" y="2504000"/>
            <a:ext cx="61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lt1"/>
                </a:solidFill>
              </a:rPr>
              <a:t>HVR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349" name="Google Shape;2349;p99"/>
          <p:cNvPicPr preferRelativeResize="0"/>
          <p:nvPr/>
        </p:nvPicPr>
        <p:blipFill rotWithShape="1">
          <a:blip r:embed="rId12">
            <a:alphaModFix/>
          </a:blip>
          <a:srcRect l="4130" t="18542" r="-4130" b="26288"/>
          <a:stretch/>
        </p:blipFill>
        <p:spPr>
          <a:xfrm>
            <a:off x="6176500" y="2829175"/>
            <a:ext cx="2895576" cy="10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99"/>
          <p:cNvPicPr preferRelativeResize="0"/>
          <p:nvPr/>
        </p:nvPicPr>
        <p:blipFill rotWithShape="1">
          <a:blip r:embed="rId13">
            <a:alphaModFix/>
          </a:blip>
          <a:srcRect t="10785"/>
          <a:stretch/>
        </p:blipFill>
        <p:spPr>
          <a:xfrm>
            <a:off x="6499113" y="3965775"/>
            <a:ext cx="2250349" cy="9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99"/>
          <p:cNvSpPr/>
          <p:nvPr/>
        </p:nvSpPr>
        <p:spPr>
          <a:xfrm>
            <a:off x="8399402" y="2441450"/>
            <a:ext cx="578700" cy="55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99"/>
          <p:cNvSpPr txBox="1">
            <a:spLocks noGrp="1"/>
          </p:cNvSpPr>
          <p:nvPr>
            <p:ph type="subTitle" idx="1"/>
          </p:nvPr>
        </p:nvSpPr>
        <p:spPr>
          <a:xfrm>
            <a:off x="8380950" y="2504000"/>
            <a:ext cx="61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lt1"/>
                </a:solidFill>
              </a:rPr>
              <a:t>NVR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33"/>
          <p:cNvSpPr txBox="1">
            <a:spLocks noGrp="1"/>
          </p:cNvSpPr>
          <p:nvPr>
            <p:ph type="title"/>
          </p:nvPr>
        </p:nvSpPr>
        <p:spPr>
          <a:xfrm>
            <a:off x="2550000" y="2649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dirty="0">
                <a:solidFill>
                  <a:schemeClr val="dk1"/>
                </a:solidFill>
              </a:rPr>
              <a:t>การทดสอบ</a:t>
            </a:r>
            <a:endParaRPr dirty="0"/>
          </a:p>
        </p:txBody>
      </p:sp>
      <p:sp>
        <p:nvSpPr>
          <p:cNvPr id="2655" name="Google Shape;2655;p133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sz="1800"/>
              <a:t>Systems</a:t>
            </a:r>
            <a:endParaRPr sz="1800"/>
          </a:p>
        </p:txBody>
      </p:sp>
      <p:sp>
        <p:nvSpPr>
          <p:cNvPr id="2656" name="Google Shape;2656;p133"/>
          <p:cNvSpPr txBox="1">
            <a:spLocks noGrp="1"/>
          </p:cNvSpPr>
          <p:nvPr>
            <p:ph type="subTitle" idx="4294967295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Install</a:t>
            </a:r>
            <a:endParaRPr dirty="0"/>
          </a:p>
        </p:txBody>
      </p:sp>
      <p:sp>
        <p:nvSpPr>
          <p:cNvPr id="2657" name="Google Shape;2657;p133"/>
          <p:cNvSpPr txBox="1">
            <a:spLocks noGrp="1"/>
          </p:cNvSpPr>
          <p:nvPr>
            <p:ph type="subTitle" idx="4294967295"/>
          </p:nvPr>
        </p:nvSpPr>
        <p:spPr>
          <a:xfrm>
            <a:off x="4663579" y="3809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Other</a:t>
            </a:r>
            <a:endParaRPr dirty="0"/>
          </a:p>
        </p:txBody>
      </p:sp>
      <p:sp>
        <p:nvSpPr>
          <p:cNvPr id="2658" name="Google Shape;2658;p133"/>
          <p:cNvSpPr txBox="1">
            <a:spLocks noGrp="1"/>
          </p:cNvSpPr>
          <p:nvPr>
            <p:ph type="subTitle" idx="4294967295"/>
          </p:nvPr>
        </p:nvSpPr>
        <p:spPr>
          <a:xfrm>
            <a:off x="1994300" y="3809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Metadata</a:t>
            </a:r>
            <a:endParaRPr dirty="0"/>
          </a:p>
        </p:txBody>
      </p:sp>
      <p:sp>
        <p:nvSpPr>
          <p:cNvPr id="2659" name="Google Shape;2659;p133"/>
          <p:cNvSpPr txBox="1">
            <a:spLocks noGrp="1"/>
          </p:cNvSpPr>
          <p:nvPr>
            <p:ph type="subTitle" idx="4294967295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/>
              <a:t>Stream Video</a:t>
            </a:r>
            <a:endParaRPr/>
          </a:p>
        </p:txBody>
      </p:sp>
      <p:sp>
        <p:nvSpPr>
          <p:cNvPr id="2660" name="Google Shape;2660;p133"/>
          <p:cNvSpPr txBox="1">
            <a:spLocks noGrp="1"/>
          </p:cNvSpPr>
          <p:nvPr>
            <p:ph type="subTitle" idx="4294967295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400" dirty="0"/>
              <a:t>การเรียกสตรีมภาพจากกล้องไอพี</a:t>
            </a:r>
            <a:endParaRPr sz="1400" dirty="0"/>
          </a:p>
        </p:txBody>
      </p:sp>
      <p:sp>
        <p:nvSpPr>
          <p:cNvPr id="2661" name="Google Shape;2661;p133"/>
          <p:cNvSpPr/>
          <p:nvPr/>
        </p:nvSpPr>
        <p:spPr>
          <a:xfrm>
            <a:off x="416565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133"/>
          <p:cNvSpPr/>
          <p:nvPr/>
        </p:nvSpPr>
        <p:spPr>
          <a:xfrm>
            <a:off x="5500276" y="2962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133"/>
          <p:cNvSpPr/>
          <p:nvPr/>
        </p:nvSpPr>
        <p:spPr>
          <a:xfrm>
            <a:off x="2830526" y="2962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133"/>
          <p:cNvSpPr/>
          <p:nvPr/>
        </p:nvSpPr>
        <p:spPr>
          <a:xfrm>
            <a:off x="683490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133"/>
          <p:cNvSpPr/>
          <p:nvPr/>
        </p:nvSpPr>
        <p:spPr>
          <a:xfrm>
            <a:off x="149640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6" name="Google Shape;2666;p133"/>
          <p:cNvGrpSpPr/>
          <p:nvPr/>
        </p:nvGrpSpPr>
        <p:grpSpPr>
          <a:xfrm>
            <a:off x="5675684" y="3152992"/>
            <a:ext cx="461912" cy="432002"/>
            <a:chOff x="3220078" y="3593298"/>
            <a:chExt cx="403522" cy="349233"/>
          </a:xfrm>
        </p:grpSpPr>
        <p:sp>
          <p:nvSpPr>
            <p:cNvPr id="2667" name="Google Shape;2667;p133"/>
            <p:cNvSpPr/>
            <p:nvPr/>
          </p:nvSpPr>
          <p:spPr>
            <a:xfrm>
              <a:off x="3504573" y="3792899"/>
              <a:ext cx="87625" cy="149632"/>
            </a:xfrm>
            <a:custGeom>
              <a:avLst/>
              <a:gdLst/>
              <a:ahLst/>
              <a:cxnLst/>
              <a:rect l="l" t="t" r="r" b="b"/>
              <a:pathLst>
                <a:path w="2692" h="4597" extrusionOk="0">
                  <a:moveTo>
                    <a:pt x="0" y="1"/>
                  </a:moveTo>
                  <a:lnTo>
                    <a:pt x="48" y="3478"/>
                  </a:lnTo>
                  <a:lnTo>
                    <a:pt x="1000" y="3025"/>
                  </a:lnTo>
                  <a:lnTo>
                    <a:pt x="1738" y="4597"/>
                  </a:lnTo>
                  <a:lnTo>
                    <a:pt x="2477" y="4263"/>
                  </a:lnTo>
                  <a:lnTo>
                    <a:pt x="1738" y="2692"/>
                  </a:lnTo>
                  <a:lnTo>
                    <a:pt x="2691" y="2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33"/>
            <p:cNvSpPr/>
            <p:nvPr/>
          </p:nvSpPr>
          <p:spPr>
            <a:xfrm>
              <a:off x="3324046" y="3654917"/>
              <a:ext cx="214504" cy="183940"/>
            </a:xfrm>
            <a:custGeom>
              <a:avLst/>
              <a:gdLst/>
              <a:ahLst/>
              <a:cxnLst/>
              <a:rect l="l" t="t" r="r" b="b"/>
              <a:pathLst>
                <a:path w="6590" h="5651" extrusionOk="0">
                  <a:moveTo>
                    <a:pt x="3546" y="906"/>
                  </a:moveTo>
                  <a:lnTo>
                    <a:pt x="3546" y="3740"/>
                  </a:lnTo>
                  <a:lnTo>
                    <a:pt x="2926" y="3740"/>
                  </a:lnTo>
                  <a:lnTo>
                    <a:pt x="2926" y="906"/>
                  </a:lnTo>
                  <a:close/>
                  <a:moveTo>
                    <a:pt x="3546" y="4263"/>
                  </a:moveTo>
                  <a:lnTo>
                    <a:pt x="3546" y="4835"/>
                  </a:lnTo>
                  <a:lnTo>
                    <a:pt x="2926" y="4835"/>
                  </a:lnTo>
                  <a:lnTo>
                    <a:pt x="2926" y="4263"/>
                  </a:lnTo>
                  <a:close/>
                  <a:moveTo>
                    <a:pt x="3248" y="0"/>
                  </a:moveTo>
                  <a:cubicBezTo>
                    <a:pt x="1361" y="0"/>
                    <a:pt x="1" y="1870"/>
                    <a:pt x="593" y="3692"/>
                  </a:cubicBezTo>
                  <a:cubicBezTo>
                    <a:pt x="995" y="4917"/>
                    <a:pt x="2129" y="5650"/>
                    <a:pt x="3299" y="5650"/>
                  </a:cubicBezTo>
                  <a:cubicBezTo>
                    <a:pt x="3858" y="5650"/>
                    <a:pt x="4426" y="5483"/>
                    <a:pt x="4927" y="5121"/>
                  </a:cubicBezTo>
                  <a:lnTo>
                    <a:pt x="4903" y="2906"/>
                  </a:lnTo>
                  <a:lnTo>
                    <a:pt x="5951" y="3763"/>
                  </a:lnTo>
                  <a:cubicBezTo>
                    <a:pt x="6590" y="1941"/>
                    <a:pt x="5253" y="1"/>
                    <a:pt x="3319" y="1"/>
                  </a:cubicBezTo>
                  <a:cubicBezTo>
                    <a:pt x="3307" y="1"/>
                    <a:pt x="3295" y="1"/>
                    <a:pt x="3284" y="1"/>
                  </a:cubicBezTo>
                  <a:cubicBezTo>
                    <a:pt x="3272" y="1"/>
                    <a:pt x="3260" y="0"/>
                    <a:pt x="3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33"/>
            <p:cNvSpPr/>
            <p:nvPr/>
          </p:nvSpPr>
          <p:spPr>
            <a:xfrm>
              <a:off x="3220078" y="3593298"/>
              <a:ext cx="403522" cy="305840"/>
            </a:xfrm>
            <a:custGeom>
              <a:avLst/>
              <a:gdLst/>
              <a:ahLst/>
              <a:cxnLst/>
              <a:rect l="l" t="t" r="r" b="b"/>
              <a:pathLst>
                <a:path w="12397" h="9396" extrusionOk="0">
                  <a:moveTo>
                    <a:pt x="6491" y="0"/>
                  </a:moveTo>
                  <a:cubicBezTo>
                    <a:pt x="5691" y="0"/>
                    <a:pt x="4857" y="216"/>
                    <a:pt x="4049" y="703"/>
                  </a:cubicBezTo>
                  <a:cubicBezTo>
                    <a:pt x="0" y="3156"/>
                    <a:pt x="1739" y="9395"/>
                    <a:pt x="6478" y="9395"/>
                  </a:cubicBezTo>
                  <a:cubicBezTo>
                    <a:pt x="7049" y="9395"/>
                    <a:pt x="7621" y="9300"/>
                    <a:pt x="8145" y="9109"/>
                  </a:cubicBezTo>
                  <a:lnTo>
                    <a:pt x="8145" y="7752"/>
                  </a:lnTo>
                  <a:cubicBezTo>
                    <a:pt x="7564" y="8068"/>
                    <a:pt x="6984" y="8208"/>
                    <a:pt x="6433" y="8208"/>
                  </a:cubicBezTo>
                  <a:cubicBezTo>
                    <a:pt x="3710" y="8208"/>
                    <a:pt x="1707" y="4787"/>
                    <a:pt x="3906" y="2370"/>
                  </a:cubicBezTo>
                  <a:cubicBezTo>
                    <a:pt x="4582" y="1623"/>
                    <a:pt x="5517" y="1235"/>
                    <a:pt x="6459" y="1235"/>
                  </a:cubicBezTo>
                  <a:cubicBezTo>
                    <a:pt x="7109" y="1235"/>
                    <a:pt x="7762" y="1419"/>
                    <a:pt x="8335" y="1798"/>
                  </a:cubicBezTo>
                  <a:cubicBezTo>
                    <a:pt x="9764" y="2703"/>
                    <a:pt x="10336" y="4513"/>
                    <a:pt x="9645" y="6085"/>
                  </a:cubicBezTo>
                  <a:lnTo>
                    <a:pt x="10621" y="6895"/>
                  </a:lnTo>
                  <a:cubicBezTo>
                    <a:pt x="12396" y="3516"/>
                    <a:pt x="9720" y="0"/>
                    <a:pt x="6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0" name="Google Shape;2670;p133"/>
          <p:cNvSpPr/>
          <p:nvPr/>
        </p:nvSpPr>
        <p:spPr>
          <a:xfrm>
            <a:off x="3029986" y="3160509"/>
            <a:ext cx="432004" cy="431985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1" name="Google Shape;2671;p133"/>
          <p:cNvGrpSpPr/>
          <p:nvPr/>
        </p:nvGrpSpPr>
        <p:grpSpPr>
          <a:xfrm>
            <a:off x="7025238" y="1231084"/>
            <a:ext cx="432004" cy="431987"/>
            <a:chOff x="4467200" y="877100"/>
            <a:chExt cx="481825" cy="423475"/>
          </a:xfrm>
        </p:grpSpPr>
        <p:sp>
          <p:nvSpPr>
            <p:cNvPr id="2672" name="Google Shape;2672;p133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33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33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33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6" name="Google Shape;2676;p133"/>
          <p:cNvGrpSpPr/>
          <p:nvPr/>
        </p:nvGrpSpPr>
        <p:grpSpPr>
          <a:xfrm>
            <a:off x="1686740" y="1231083"/>
            <a:ext cx="432001" cy="432004"/>
            <a:chOff x="-31455100" y="3909350"/>
            <a:chExt cx="294600" cy="293800"/>
          </a:xfrm>
        </p:grpSpPr>
        <p:sp>
          <p:nvSpPr>
            <p:cNvPr id="2677" name="Google Shape;2677;p133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33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9" name="Google Shape;2679;p133"/>
          <p:cNvGrpSpPr/>
          <p:nvPr/>
        </p:nvGrpSpPr>
        <p:grpSpPr>
          <a:xfrm>
            <a:off x="4356008" y="1231075"/>
            <a:ext cx="431990" cy="432000"/>
            <a:chOff x="-64406125" y="3362225"/>
            <a:chExt cx="318225" cy="314800"/>
          </a:xfrm>
        </p:grpSpPr>
        <p:sp>
          <p:nvSpPr>
            <p:cNvPr id="2680" name="Google Shape;2680;p133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33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2" name="Google Shape;2682;p133"/>
          <p:cNvSpPr txBox="1">
            <a:spLocks noGrp="1"/>
          </p:cNvSpPr>
          <p:nvPr>
            <p:ph type="subTitle" idx="4294967295"/>
          </p:nvPr>
        </p:nvSpPr>
        <p:spPr>
          <a:xfrm>
            <a:off x="3080550" y="2223600"/>
            <a:ext cx="2982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400" dirty="0"/>
              <a:t>Login, Logout, </a:t>
            </a:r>
            <a:br>
              <a:rPr lang="th" sz="1400" dirty="0"/>
            </a:br>
            <a:r>
              <a:rPr lang="th" sz="1400" dirty="0"/>
              <a:t>Sign up, Forgot Password</a:t>
            </a:r>
            <a:endParaRPr sz="1400" dirty="0"/>
          </a:p>
        </p:txBody>
      </p:sp>
      <p:sp>
        <p:nvSpPr>
          <p:cNvPr id="2683" name="Google Shape;2683;p133"/>
          <p:cNvSpPr txBox="1">
            <a:spLocks noGrp="1"/>
          </p:cNvSpPr>
          <p:nvPr>
            <p:ph type="subTitle" idx="4294967295"/>
          </p:nvPr>
        </p:nvSpPr>
        <p:spPr>
          <a:xfrm>
            <a:off x="950291" y="22236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400" dirty="0"/>
              <a:t>การติดตั้ง</a:t>
            </a:r>
            <a:br>
              <a:rPr lang="th" sz="1400" dirty="0"/>
            </a:br>
            <a:r>
              <a:rPr lang="th" sz="1400" dirty="0"/>
              <a:t>NONVIF</a:t>
            </a:r>
            <a:endParaRPr sz="1400" dirty="0"/>
          </a:p>
        </p:txBody>
      </p:sp>
      <p:sp>
        <p:nvSpPr>
          <p:cNvPr id="2684" name="Google Shape;2684;p133"/>
          <p:cNvSpPr txBox="1">
            <a:spLocks noGrp="1"/>
          </p:cNvSpPr>
          <p:nvPr>
            <p:ph type="subTitle" idx="4294967295"/>
          </p:nvPr>
        </p:nvSpPr>
        <p:spPr>
          <a:xfrm>
            <a:off x="4945579" y="41665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400" dirty="0"/>
              <a:t>การทดสอบอื่น ๆ</a:t>
            </a:r>
            <a:endParaRPr sz="1400" dirty="0"/>
          </a:p>
        </p:txBody>
      </p:sp>
      <p:sp>
        <p:nvSpPr>
          <p:cNvPr id="2685" name="Google Shape;2685;p133"/>
          <p:cNvSpPr txBox="1">
            <a:spLocks noGrp="1"/>
          </p:cNvSpPr>
          <p:nvPr>
            <p:ph type="subTitle" idx="4294967295"/>
          </p:nvPr>
        </p:nvSpPr>
        <p:spPr>
          <a:xfrm>
            <a:off x="2237837" y="4166500"/>
            <a:ext cx="2016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400" dirty="0"/>
              <a:t>การเรียกข้อมูลเมตาจากกล้องไอพี</a:t>
            </a:r>
            <a:endParaRPr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134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Install</a:t>
            </a:r>
            <a:endParaRPr sz="3000" dirty="0"/>
          </a:p>
        </p:txBody>
      </p:sp>
      <p:pic>
        <p:nvPicPr>
          <p:cNvPr id="2691" name="Google Shape;269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0" y="1021824"/>
            <a:ext cx="3446439" cy="381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875" y="1021825"/>
            <a:ext cx="3479542" cy="38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35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Install</a:t>
            </a:r>
            <a:endParaRPr sz="3000" dirty="0"/>
          </a:p>
        </p:txBody>
      </p:sp>
      <p:pic>
        <p:nvPicPr>
          <p:cNvPr id="2698" name="Google Shape;2698;p135"/>
          <p:cNvPicPr preferRelativeResize="0"/>
          <p:nvPr/>
        </p:nvPicPr>
        <p:blipFill rotWithShape="1">
          <a:blip r:embed="rId3">
            <a:alphaModFix/>
          </a:blip>
          <a:srcRect r="6173"/>
          <a:stretch/>
        </p:blipFill>
        <p:spPr>
          <a:xfrm>
            <a:off x="187300" y="1907813"/>
            <a:ext cx="4203724" cy="5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p135"/>
          <p:cNvSpPr txBox="1">
            <a:spLocks noGrp="1"/>
          </p:cNvSpPr>
          <p:nvPr>
            <p:ph type="subTitle" idx="4294967295"/>
          </p:nvPr>
        </p:nvSpPr>
        <p:spPr>
          <a:xfrm>
            <a:off x="1328116" y="1233975"/>
            <a:ext cx="19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go run . </a:t>
            </a:r>
            <a:endParaRPr dirty="0"/>
          </a:p>
        </p:txBody>
      </p:sp>
      <p:pic>
        <p:nvPicPr>
          <p:cNvPr id="2700" name="Google Shape;2700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736" y="1907813"/>
            <a:ext cx="3799525" cy="300931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135"/>
          <p:cNvSpPr txBox="1">
            <a:spLocks noGrp="1"/>
          </p:cNvSpPr>
          <p:nvPr>
            <p:ph type="body" idx="4294967295"/>
          </p:nvPr>
        </p:nvSpPr>
        <p:spPr>
          <a:xfrm flipH="1">
            <a:off x="5974038" y="124927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localhost:9000</a:t>
            </a:r>
            <a:endParaRPr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136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Systems</a:t>
            </a:r>
            <a:endParaRPr sz="3000" dirty="0"/>
          </a:p>
        </p:txBody>
      </p:sp>
      <p:sp>
        <p:nvSpPr>
          <p:cNvPr id="2707" name="Google Shape;2707;p136"/>
          <p:cNvSpPr txBox="1">
            <a:spLocks noGrp="1"/>
          </p:cNvSpPr>
          <p:nvPr>
            <p:ph type="subTitle" idx="4294967295"/>
          </p:nvPr>
        </p:nvSpPr>
        <p:spPr>
          <a:xfrm>
            <a:off x="1328104" y="1157850"/>
            <a:ext cx="19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Login เข้าระบบ</a:t>
            </a:r>
            <a:endParaRPr dirty="0"/>
          </a:p>
        </p:txBody>
      </p:sp>
      <p:sp>
        <p:nvSpPr>
          <p:cNvPr id="2708" name="Google Shape;2708;p136"/>
          <p:cNvSpPr txBox="1">
            <a:spLocks noGrp="1"/>
          </p:cNvSpPr>
          <p:nvPr>
            <p:ph type="body" idx="4294967295"/>
          </p:nvPr>
        </p:nvSpPr>
        <p:spPr>
          <a:xfrm flipH="1">
            <a:off x="5974025" y="1173150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Login ผิดพลาด</a:t>
            </a:r>
            <a:endParaRPr sz="1600" dirty="0"/>
          </a:p>
        </p:txBody>
      </p:sp>
      <p:pic>
        <p:nvPicPr>
          <p:cNvPr id="2709" name="Google Shape;2709;p136"/>
          <p:cNvPicPr preferRelativeResize="0"/>
          <p:nvPr/>
        </p:nvPicPr>
        <p:blipFill rotWithShape="1">
          <a:blip r:embed="rId3">
            <a:alphaModFix/>
          </a:blip>
          <a:srcRect l="32696" b="32984"/>
          <a:stretch/>
        </p:blipFill>
        <p:spPr>
          <a:xfrm>
            <a:off x="4754738" y="1755575"/>
            <a:ext cx="4245473" cy="23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36"/>
          <p:cNvPicPr preferRelativeResize="0"/>
          <p:nvPr/>
        </p:nvPicPr>
        <p:blipFill rotWithShape="1">
          <a:blip r:embed="rId4">
            <a:alphaModFix/>
          </a:blip>
          <a:srcRect l="32975" b="30661"/>
          <a:stretch/>
        </p:blipFill>
        <p:spPr>
          <a:xfrm>
            <a:off x="242450" y="1755571"/>
            <a:ext cx="4093399" cy="23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137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Systems</a:t>
            </a:r>
            <a:endParaRPr sz="3000" dirty="0"/>
          </a:p>
        </p:txBody>
      </p:sp>
      <p:sp>
        <p:nvSpPr>
          <p:cNvPr id="2716" name="Google Shape;2716;p137"/>
          <p:cNvSpPr txBox="1">
            <a:spLocks noGrp="1"/>
          </p:cNvSpPr>
          <p:nvPr>
            <p:ph type="subTitle" idx="4294967295"/>
          </p:nvPr>
        </p:nvSpPr>
        <p:spPr>
          <a:xfrm>
            <a:off x="1171374" y="1157850"/>
            <a:ext cx="22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Sign up ลงทะเบียน</a:t>
            </a:r>
            <a:endParaRPr dirty="0"/>
          </a:p>
        </p:txBody>
      </p:sp>
      <p:sp>
        <p:nvSpPr>
          <p:cNvPr id="2717" name="Google Shape;2717;p137"/>
          <p:cNvSpPr txBox="1">
            <a:spLocks noGrp="1"/>
          </p:cNvSpPr>
          <p:nvPr>
            <p:ph type="body" idx="4294967295"/>
          </p:nvPr>
        </p:nvSpPr>
        <p:spPr>
          <a:xfrm flipH="1">
            <a:off x="5969050" y="1173150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Sign up ผิดพลาด</a:t>
            </a:r>
            <a:endParaRPr sz="1600" dirty="0"/>
          </a:p>
        </p:txBody>
      </p:sp>
      <p:pic>
        <p:nvPicPr>
          <p:cNvPr id="2718" name="Google Shape;271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5575"/>
            <a:ext cx="4490601" cy="237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137"/>
          <p:cNvPicPr preferRelativeResize="0"/>
          <p:nvPr/>
        </p:nvPicPr>
        <p:blipFill rotWithShape="1">
          <a:blip r:embed="rId4">
            <a:alphaModFix/>
          </a:blip>
          <a:srcRect b="3966"/>
          <a:stretch/>
        </p:blipFill>
        <p:spPr>
          <a:xfrm>
            <a:off x="4490600" y="1755575"/>
            <a:ext cx="4653399" cy="23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138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Systems</a:t>
            </a:r>
            <a:endParaRPr sz="3000" dirty="0"/>
          </a:p>
        </p:txBody>
      </p:sp>
      <p:sp>
        <p:nvSpPr>
          <p:cNvPr id="2725" name="Google Shape;2725;p138"/>
          <p:cNvSpPr txBox="1">
            <a:spLocks noGrp="1"/>
          </p:cNvSpPr>
          <p:nvPr>
            <p:ph type="subTitle" idx="4294967295"/>
          </p:nvPr>
        </p:nvSpPr>
        <p:spPr>
          <a:xfrm>
            <a:off x="1171374" y="1157850"/>
            <a:ext cx="224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/>
              <a:t>Forgot Password</a:t>
            </a:r>
            <a:endParaRPr dirty="0"/>
          </a:p>
        </p:txBody>
      </p:sp>
      <p:sp>
        <p:nvSpPr>
          <p:cNvPr id="2726" name="Google Shape;2726;p138"/>
          <p:cNvSpPr txBox="1">
            <a:spLocks noGrp="1"/>
          </p:cNvSpPr>
          <p:nvPr>
            <p:ph type="body" idx="4294967295"/>
          </p:nvPr>
        </p:nvSpPr>
        <p:spPr>
          <a:xfrm flipH="1">
            <a:off x="5954550" y="11578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Forgot Password </a:t>
            </a:r>
            <a:br>
              <a:rPr lang="th" sz="1600" dirty="0"/>
            </a:br>
            <a:r>
              <a:rPr lang="th" sz="1600" dirty="0"/>
              <a:t>Email ผิดพลาด</a:t>
            </a:r>
            <a:endParaRPr sz="1600" dirty="0"/>
          </a:p>
        </p:txBody>
      </p:sp>
      <p:pic>
        <p:nvPicPr>
          <p:cNvPr id="2727" name="Google Shape;2727;p138"/>
          <p:cNvPicPr preferRelativeResize="0"/>
          <p:nvPr/>
        </p:nvPicPr>
        <p:blipFill rotWithShape="1">
          <a:blip r:embed="rId3">
            <a:alphaModFix/>
          </a:blip>
          <a:srcRect l="32921" b="33235"/>
          <a:stretch/>
        </p:blipFill>
        <p:spPr>
          <a:xfrm>
            <a:off x="4572000" y="1755575"/>
            <a:ext cx="4572001" cy="247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38"/>
          <p:cNvPicPr preferRelativeResize="0"/>
          <p:nvPr/>
        </p:nvPicPr>
        <p:blipFill rotWithShape="1">
          <a:blip r:embed="rId4">
            <a:alphaModFix/>
          </a:blip>
          <a:srcRect l="32921" b="33297"/>
          <a:stretch/>
        </p:blipFill>
        <p:spPr>
          <a:xfrm>
            <a:off x="0" y="1755575"/>
            <a:ext cx="4572001" cy="247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39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Systems</a:t>
            </a:r>
            <a:endParaRPr sz="3000" dirty="0"/>
          </a:p>
        </p:txBody>
      </p:sp>
      <p:sp>
        <p:nvSpPr>
          <p:cNvPr id="2734" name="Google Shape;2734;p139"/>
          <p:cNvSpPr txBox="1">
            <a:spLocks noGrp="1"/>
          </p:cNvSpPr>
          <p:nvPr>
            <p:ph type="body" idx="4294967295"/>
          </p:nvPr>
        </p:nvSpPr>
        <p:spPr>
          <a:xfrm flipH="1">
            <a:off x="5969050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Verification Code</a:t>
            </a:r>
            <a:br>
              <a:rPr lang="th" sz="1600" dirty="0"/>
            </a:br>
            <a:r>
              <a:rPr lang="th" sz="1600" dirty="0"/>
              <a:t>to Email</a:t>
            </a:r>
            <a:endParaRPr sz="1600" dirty="0"/>
          </a:p>
        </p:txBody>
      </p:sp>
      <p:pic>
        <p:nvPicPr>
          <p:cNvPr id="2735" name="Google Shape;2735;p139"/>
          <p:cNvPicPr preferRelativeResize="0"/>
          <p:nvPr/>
        </p:nvPicPr>
        <p:blipFill rotWithShape="1">
          <a:blip r:embed="rId3">
            <a:alphaModFix/>
          </a:blip>
          <a:srcRect l="33029" b="27425"/>
          <a:stretch/>
        </p:blipFill>
        <p:spPr>
          <a:xfrm>
            <a:off x="4753925" y="1755575"/>
            <a:ext cx="4390077" cy="258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139"/>
          <p:cNvPicPr preferRelativeResize="0"/>
          <p:nvPr/>
        </p:nvPicPr>
        <p:blipFill rotWithShape="1">
          <a:blip r:embed="rId4">
            <a:alphaModFix/>
          </a:blip>
          <a:srcRect l="33029" b="37063"/>
          <a:stretch/>
        </p:blipFill>
        <p:spPr>
          <a:xfrm>
            <a:off x="0" y="1755575"/>
            <a:ext cx="4753925" cy="25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7" name="Google Shape;2737;p139"/>
          <p:cNvSpPr txBox="1">
            <a:spLocks noGrp="1"/>
          </p:cNvSpPr>
          <p:nvPr>
            <p:ph type="body" idx="4294967295"/>
          </p:nvPr>
        </p:nvSpPr>
        <p:spPr>
          <a:xfrm flipH="1">
            <a:off x="1473513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Forgot Password </a:t>
            </a:r>
            <a:br>
              <a:rPr lang="th" sz="1600" dirty="0"/>
            </a:br>
            <a:r>
              <a:rPr lang="th" sz="1600" dirty="0"/>
              <a:t>Email ถูกต้อง</a:t>
            </a:r>
            <a:endParaRPr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140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Systems</a:t>
            </a:r>
            <a:endParaRPr sz="3000" dirty="0"/>
          </a:p>
        </p:txBody>
      </p:sp>
      <p:sp>
        <p:nvSpPr>
          <p:cNvPr id="2743" name="Google Shape;2743;p140"/>
          <p:cNvSpPr txBox="1">
            <a:spLocks noGrp="1"/>
          </p:cNvSpPr>
          <p:nvPr>
            <p:ph type="body" idx="4294967295"/>
          </p:nvPr>
        </p:nvSpPr>
        <p:spPr>
          <a:xfrm flipH="1">
            <a:off x="5969050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สร้างรหัสผ่านใหม่</a:t>
            </a:r>
            <a:endParaRPr sz="1600" dirty="0"/>
          </a:p>
        </p:txBody>
      </p:sp>
      <p:sp>
        <p:nvSpPr>
          <p:cNvPr id="2744" name="Google Shape;2744;p140"/>
          <p:cNvSpPr txBox="1">
            <a:spLocks noGrp="1"/>
          </p:cNvSpPr>
          <p:nvPr>
            <p:ph type="body" idx="4294967295"/>
          </p:nvPr>
        </p:nvSpPr>
        <p:spPr>
          <a:xfrm flipH="1">
            <a:off x="1473513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กรอก Verification Code ที่ได้รับ</a:t>
            </a:r>
            <a:endParaRPr sz="1600" dirty="0"/>
          </a:p>
        </p:txBody>
      </p:sp>
      <p:pic>
        <p:nvPicPr>
          <p:cNvPr id="2745" name="Google Shape;2745;p140"/>
          <p:cNvPicPr preferRelativeResize="0"/>
          <p:nvPr/>
        </p:nvPicPr>
        <p:blipFill rotWithShape="1">
          <a:blip r:embed="rId3">
            <a:alphaModFix/>
          </a:blip>
          <a:srcRect l="32921" b="33101"/>
          <a:stretch/>
        </p:blipFill>
        <p:spPr>
          <a:xfrm>
            <a:off x="4572025" y="1755575"/>
            <a:ext cx="4571976" cy="2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40"/>
          <p:cNvPicPr preferRelativeResize="0"/>
          <p:nvPr/>
        </p:nvPicPr>
        <p:blipFill rotWithShape="1">
          <a:blip r:embed="rId4">
            <a:alphaModFix/>
          </a:blip>
          <a:srcRect l="32921" b="33222"/>
          <a:stretch/>
        </p:blipFill>
        <p:spPr>
          <a:xfrm>
            <a:off x="25" y="1755575"/>
            <a:ext cx="4571976" cy="247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41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Systems</a:t>
            </a:r>
            <a:endParaRPr sz="3000" dirty="0"/>
          </a:p>
        </p:txBody>
      </p:sp>
      <p:sp>
        <p:nvSpPr>
          <p:cNvPr id="2752" name="Google Shape;2752;p141"/>
          <p:cNvSpPr txBox="1">
            <a:spLocks noGrp="1"/>
          </p:cNvSpPr>
          <p:nvPr>
            <p:ph type="body" idx="4294967295"/>
          </p:nvPr>
        </p:nvSpPr>
        <p:spPr>
          <a:xfrm flipH="1">
            <a:off x="5969050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 Logout</a:t>
            </a:r>
            <a:endParaRPr sz="1600" dirty="0"/>
          </a:p>
        </p:txBody>
      </p:sp>
      <p:sp>
        <p:nvSpPr>
          <p:cNvPr id="2753" name="Google Shape;2753;p141"/>
          <p:cNvSpPr txBox="1">
            <a:spLocks noGrp="1"/>
          </p:cNvSpPr>
          <p:nvPr>
            <p:ph type="body" idx="4294967295"/>
          </p:nvPr>
        </p:nvSpPr>
        <p:spPr>
          <a:xfrm flipH="1">
            <a:off x="1473513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เข้าสู่หน้า Home</a:t>
            </a:r>
            <a:br>
              <a:rPr lang="th" sz="1600" dirty="0"/>
            </a:br>
            <a:r>
              <a:rPr lang="th" sz="1600" dirty="0"/>
              <a:t>ภายในระบบ</a:t>
            </a:r>
            <a:endParaRPr sz="1600" dirty="0"/>
          </a:p>
        </p:txBody>
      </p:sp>
      <p:pic>
        <p:nvPicPr>
          <p:cNvPr id="2754" name="Google Shape;275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1755575"/>
            <a:ext cx="3317649" cy="32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75" y="1755575"/>
            <a:ext cx="3317649" cy="32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141"/>
          <p:cNvSpPr/>
          <p:nvPr/>
        </p:nvSpPr>
        <p:spPr>
          <a:xfrm>
            <a:off x="8108975" y="1973675"/>
            <a:ext cx="388800" cy="26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7" name="Google Shape;2757;p141"/>
          <p:cNvCxnSpPr>
            <a:cxnSpLocks/>
          </p:cNvCxnSpPr>
          <p:nvPr/>
        </p:nvCxnSpPr>
        <p:spPr>
          <a:xfrm flipH="1">
            <a:off x="8531324" y="2122770"/>
            <a:ext cx="536193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42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Stream Video</a:t>
            </a:r>
            <a:endParaRPr sz="3000" dirty="0"/>
          </a:p>
        </p:txBody>
      </p:sp>
      <p:sp>
        <p:nvSpPr>
          <p:cNvPr id="2763" name="Google Shape;2763;p142"/>
          <p:cNvSpPr txBox="1">
            <a:spLocks noGrp="1"/>
          </p:cNvSpPr>
          <p:nvPr>
            <p:ph type="body" idx="4294967295"/>
          </p:nvPr>
        </p:nvSpPr>
        <p:spPr>
          <a:xfrm flipH="1">
            <a:off x="2186113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เข้าสู่ภายในแอพ</a:t>
            </a:r>
            <a:br>
              <a:rPr lang="th" sz="1600" dirty="0"/>
            </a:br>
            <a:r>
              <a:rPr lang="th" sz="1600" dirty="0"/>
              <a:t>IP Webcam</a:t>
            </a:r>
            <a:endParaRPr sz="1600" dirty="0"/>
          </a:p>
        </p:txBody>
      </p:sp>
      <p:sp>
        <p:nvSpPr>
          <p:cNvPr id="2764" name="Google Shape;2764;p142"/>
          <p:cNvSpPr txBox="1">
            <a:spLocks noGrp="1"/>
          </p:cNvSpPr>
          <p:nvPr>
            <p:ph type="body" idx="4294967295"/>
          </p:nvPr>
        </p:nvSpPr>
        <p:spPr>
          <a:xfrm flipH="1">
            <a:off x="12063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เข้าหน้า Download</a:t>
            </a:r>
            <a:endParaRPr sz="1600" dirty="0"/>
          </a:p>
        </p:txBody>
      </p:sp>
      <p:pic>
        <p:nvPicPr>
          <p:cNvPr id="2765" name="Google Shape;276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5" y="1755575"/>
            <a:ext cx="1614399" cy="336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363" y="1755575"/>
            <a:ext cx="1614401" cy="35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7" name="Google Shape;2767;p142"/>
          <p:cNvSpPr txBox="1">
            <a:spLocks noGrp="1"/>
          </p:cNvSpPr>
          <p:nvPr>
            <p:ph type="body" idx="4294967295"/>
          </p:nvPr>
        </p:nvSpPr>
        <p:spPr>
          <a:xfrm flipH="1">
            <a:off x="7005725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เข้าสู่ภายในแอพ</a:t>
            </a:r>
            <a:br>
              <a:rPr lang="th" sz="1600" dirty="0"/>
            </a:br>
            <a:r>
              <a:rPr lang="th" sz="1600" dirty="0"/>
              <a:t>IP Webcam</a:t>
            </a:r>
            <a:endParaRPr sz="1600" dirty="0"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body" idx="4294967295"/>
          </p:nvPr>
        </p:nvSpPr>
        <p:spPr>
          <a:xfrm flipH="1">
            <a:off x="4456388" y="1173150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เข้าหน้า Download</a:t>
            </a:r>
            <a:endParaRPr sz="1600" dirty="0"/>
          </a:p>
        </p:txBody>
      </p:sp>
      <p:pic>
        <p:nvPicPr>
          <p:cNvPr id="2769" name="Google Shape;2769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225" y="1755575"/>
            <a:ext cx="2203250" cy="489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550" y="1755576"/>
            <a:ext cx="2203250" cy="4893947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p142"/>
          <p:cNvSpPr/>
          <p:nvPr/>
        </p:nvSpPr>
        <p:spPr>
          <a:xfrm>
            <a:off x="922050" y="2546825"/>
            <a:ext cx="737700" cy="24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772" name="Google Shape;2772;p142"/>
          <p:cNvSpPr/>
          <p:nvPr/>
        </p:nvSpPr>
        <p:spPr>
          <a:xfrm>
            <a:off x="922050" y="2546825"/>
            <a:ext cx="737700" cy="24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42"/>
          <p:cNvSpPr/>
          <p:nvPr/>
        </p:nvSpPr>
        <p:spPr>
          <a:xfrm>
            <a:off x="6138200" y="2365300"/>
            <a:ext cx="246300" cy="24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42"/>
          <p:cNvSpPr/>
          <p:nvPr/>
        </p:nvSpPr>
        <p:spPr>
          <a:xfrm>
            <a:off x="7048175" y="2355000"/>
            <a:ext cx="1883100" cy="43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00"/>
          <p:cNvSpPr txBox="1">
            <a:spLocks noGrp="1"/>
          </p:cNvSpPr>
          <p:nvPr>
            <p:ph type="title"/>
          </p:nvPr>
        </p:nvSpPr>
        <p:spPr>
          <a:xfrm>
            <a:off x="1160400" y="2222300"/>
            <a:ext cx="6823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th" dirty="0"/>
              <a:t>Solve</a:t>
            </a:r>
            <a:endParaRPr dirty="0"/>
          </a:p>
        </p:txBody>
      </p:sp>
      <p:sp>
        <p:nvSpPr>
          <p:cNvPr id="2358" name="Google Shape;2358;p10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th" dirty="0"/>
              <a:t>02</a:t>
            </a:r>
            <a:endParaRPr dirty="0"/>
          </a:p>
        </p:txBody>
      </p:sp>
      <p:sp>
        <p:nvSpPr>
          <p:cNvPr id="2359" name="Google Shape;2359;p100"/>
          <p:cNvSpPr txBox="1">
            <a:spLocks noGrp="1"/>
          </p:cNvSpPr>
          <p:nvPr>
            <p:ph type="subTitle" idx="1"/>
          </p:nvPr>
        </p:nvSpPr>
        <p:spPr>
          <a:xfrm>
            <a:off x="2086950" y="3123925"/>
            <a:ext cx="49701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h" dirty="0">
                <a:solidFill>
                  <a:schemeClr val="dk2"/>
                </a:solidFill>
              </a:rPr>
              <a:t>อธิบายถึงวัตถุประสงค์ ขอบเขตและประโยชน์ของโครงงาน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43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Stream Video</a:t>
            </a:r>
            <a:endParaRPr sz="3000" dirty="0"/>
          </a:p>
        </p:txBody>
      </p:sp>
      <p:sp>
        <p:nvSpPr>
          <p:cNvPr id="2780" name="Google Shape;2780;p143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กรอกรหัสผ่าน</a:t>
            </a:r>
            <a:br>
              <a:rPr lang="th" sz="1600" dirty="0"/>
            </a:br>
            <a:r>
              <a:rPr lang="th" sz="1600" dirty="0"/>
              <a:t>สำหรับกล้อง</a:t>
            </a:r>
            <a:endParaRPr sz="1600" dirty="0"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body" idx="4294967295"/>
          </p:nvPr>
        </p:nvSpPr>
        <p:spPr>
          <a:xfrm flipH="1">
            <a:off x="5936638" y="11731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เริ่มต้นการจำลองกล้องไอพี</a:t>
            </a:r>
            <a:endParaRPr sz="1600" dirty="0"/>
          </a:p>
        </p:txBody>
      </p:sp>
      <p:pic>
        <p:nvPicPr>
          <p:cNvPr id="2782" name="Google Shape;278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39" y="1810365"/>
            <a:ext cx="1913026" cy="424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310" y="1810375"/>
            <a:ext cx="23155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4" name="Google Shape;2784;p143"/>
          <p:cNvSpPr/>
          <p:nvPr/>
        </p:nvSpPr>
        <p:spPr>
          <a:xfrm>
            <a:off x="1395525" y="2967600"/>
            <a:ext cx="1719600" cy="20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143"/>
          <p:cNvSpPr/>
          <p:nvPr/>
        </p:nvSpPr>
        <p:spPr>
          <a:xfrm>
            <a:off x="6698500" y="2382375"/>
            <a:ext cx="1299300" cy="30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44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>
                <a:solidFill>
                  <a:schemeClr val="dk1"/>
                </a:solidFill>
              </a:rPr>
              <a:t>Stream Video</a:t>
            </a:r>
            <a:endParaRPr sz="3000"/>
          </a:p>
        </p:txBody>
      </p:sp>
      <p:sp>
        <p:nvSpPr>
          <p:cNvPr id="2791" name="Google Shape;2791;p144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กรอกรหัสผ่าน</a:t>
            </a:r>
            <a:br>
              <a:rPr lang="th" sz="1600" dirty="0"/>
            </a:br>
            <a:r>
              <a:rPr lang="th" sz="1600" dirty="0"/>
              <a:t>สำหรับกล้อง</a:t>
            </a:r>
            <a:endParaRPr sz="1600" dirty="0"/>
          </a:p>
        </p:txBody>
      </p:sp>
      <p:sp>
        <p:nvSpPr>
          <p:cNvPr id="2792" name="Google Shape;2792;p144"/>
          <p:cNvSpPr txBox="1">
            <a:spLocks noGrp="1"/>
          </p:cNvSpPr>
          <p:nvPr>
            <p:ph type="body" idx="4294967295"/>
          </p:nvPr>
        </p:nvSpPr>
        <p:spPr>
          <a:xfrm flipH="1">
            <a:off x="5936638" y="11731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หยุดการทำงาน</a:t>
            </a:r>
            <a:br>
              <a:rPr lang="th" sz="1600" dirty="0"/>
            </a:br>
            <a:r>
              <a:rPr lang="th" sz="1600" dirty="0"/>
              <a:t>การจำลองกล้อง</a:t>
            </a:r>
            <a:endParaRPr sz="1600" dirty="0"/>
          </a:p>
        </p:txBody>
      </p:sp>
      <p:pic>
        <p:nvPicPr>
          <p:cNvPr id="2793" name="Google Shape;279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0375"/>
            <a:ext cx="4572001" cy="205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1810374"/>
            <a:ext cx="4572012" cy="20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144"/>
          <p:cNvSpPr/>
          <p:nvPr/>
        </p:nvSpPr>
        <p:spPr>
          <a:xfrm>
            <a:off x="5616975" y="2571750"/>
            <a:ext cx="2681400" cy="30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144"/>
          <p:cNvSpPr/>
          <p:nvPr/>
        </p:nvSpPr>
        <p:spPr>
          <a:xfrm>
            <a:off x="8532625" y="1810375"/>
            <a:ext cx="611100" cy="28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4"/>
          <p:cNvSpPr/>
          <p:nvPr/>
        </p:nvSpPr>
        <p:spPr>
          <a:xfrm>
            <a:off x="1744400" y="3269500"/>
            <a:ext cx="1375800" cy="16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145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Stream Video</a:t>
            </a:r>
            <a:endParaRPr sz="3000" dirty="0"/>
          </a:p>
        </p:txBody>
      </p:sp>
      <p:sp>
        <p:nvSpPr>
          <p:cNvPr id="2803" name="Google Shape;2803;p145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หน้า Cameras</a:t>
            </a:r>
            <a:endParaRPr sz="1600" dirty="0"/>
          </a:p>
        </p:txBody>
      </p:sp>
      <p:sp>
        <p:nvSpPr>
          <p:cNvPr id="2804" name="Google Shape;2804;p145"/>
          <p:cNvSpPr txBox="1">
            <a:spLocks noGrp="1"/>
          </p:cNvSpPr>
          <p:nvPr>
            <p:ph type="body" idx="4294967295"/>
          </p:nvPr>
        </p:nvSpPr>
        <p:spPr>
          <a:xfrm flipH="1">
            <a:off x="5936638" y="11731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นำ IP Address</a:t>
            </a:r>
            <a:br>
              <a:rPr lang="th" sz="1600" dirty="0"/>
            </a:br>
            <a:r>
              <a:rPr lang="th" sz="1600" dirty="0"/>
              <a:t>มากรอก</a:t>
            </a:r>
            <a:endParaRPr sz="1600" dirty="0"/>
          </a:p>
        </p:txBody>
      </p:sp>
      <p:pic>
        <p:nvPicPr>
          <p:cNvPr id="2805" name="Google Shape;2805;p145"/>
          <p:cNvPicPr preferRelativeResize="0"/>
          <p:nvPr/>
        </p:nvPicPr>
        <p:blipFill rotWithShape="1">
          <a:blip r:embed="rId3">
            <a:alphaModFix/>
          </a:blip>
          <a:srcRect l="32867" b="44388"/>
          <a:stretch/>
        </p:blipFill>
        <p:spPr>
          <a:xfrm>
            <a:off x="0" y="1810375"/>
            <a:ext cx="4572001" cy="20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5"/>
          <p:cNvPicPr preferRelativeResize="0"/>
          <p:nvPr/>
        </p:nvPicPr>
        <p:blipFill rotWithShape="1">
          <a:blip r:embed="rId4">
            <a:alphaModFix/>
          </a:blip>
          <a:srcRect l="32948" b="44604"/>
          <a:stretch/>
        </p:blipFill>
        <p:spPr>
          <a:xfrm>
            <a:off x="4572000" y="1810375"/>
            <a:ext cx="4572001" cy="20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p145"/>
          <p:cNvSpPr/>
          <p:nvPr/>
        </p:nvSpPr>
        <p:spPr>
          <a:xfrm>
            <a:off x="6489175" y="2397300"/>
            <a:ext cx="767700" cy="13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46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Stream Video</a:t>
            </a:r>
            <a:endParaRPr sz="3000" dirty="0"/>
          </a:p>
        </p:txBody>
      </p:sp>
      <p:sp>
        <p:nvSpPr>
          <p:cNvPr id="2813" name="Google Shape;2813;p146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แสดง IP Address</a:t>
            </a:r>
            <a:br>
              <a:rPr lang="th" sz="1600" dirty="0"/>
            </a:br>
            <a:r>
              <a:rPr lang="th" sz="1600" dirty="0"/>
              <a:t>ของกล้องที่ถูกเพิ่ม</a:t>
            </a:r>
            <a:endParaRPr sz="1600" dirty="0"/>
          </a:p>
        </p:txBody>
      </p:sp>
      <p:sp>
        <p:nvSpPr>
          <p:cNvPr id="2814" name="Google Shape;2814;p146"/>
          <p:cNvSpPr txBox="1">
            <a:spLocks noGrp="1"/>
          </p:cNvSpPr>
          <p:nvPr>
            <p:ph type="body" idx="4294967295"/>
          </p:nvPr>
        </p:nvSpPr>
        <p:spPr>
          <a:xfrm flipH="1">
            <a:off x="5936638" y="11731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แสดงรายการกล้อง</a:t>
            </a:r>
            <a:br>
              <a:rPr lang="th" sz="1600" dirty="0"/>
            </a:br>
            <a:r>
              <a:rPr lang="th" sz="1600" dirty="0"/>
              <a:t>ที่ถูกกรอกเพิ่ม</a:t>
            </a:r>
            <a:endParaRPr sz="1600" dirty="0"/>
          </a:p>
        </p:txBody>
      </p:sp>
      <p:pic>
        <p:nvPicPr>
          <p:cNvPr id="2815" name="Google Shape;2815;p146"/>
          <p:cNvPicPr preferRelativeResize="0"/>
          <p:nvPr/>
        </p:nvPicPr>
        <p:blipFill rotWithShape="1">
          <a:blip r:embed="rId3">
            <a:alphaModFix/>
          </a:blip>
          <a:srcRect l="33101" b="44582"/>
          <a:stretch/>
        </p:blipFill>
        <p:spPr>
          <a:xfrm>
            <a:off x="0" y="1810375"/>
            <a:ext cx="4572001" cy="205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p146"/>
          <p:cNvSpPr/>
          <p:nvPr/>
        </p:nvSpPr>
        <p:spPr>
          <a:xfrm>
            <a:off x="1962000" y="2551800"/>
            <a:ext cx="648000" cy="139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7" name="Google Shape;2817;p146"/>
          <p:cNvPicPr preferRelativeResize="0"/>
          <p:nvPr/>
        </p:nvPicPr>
        <p:blipFill rotWithShape="1">
          <a:blip r:embed="rId4">
            <a:alphaModFix/>
          </a:blip>
          <a:srcRect b="2799"/>
          <a:stretch/>
        </p:blipFill>
        <p:spPr>
          <a:xfrm>
            <a:off x="5263550" y="1810375"/>
            <a:ext cx="3153100" cy="3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Google Shape;2818;p146"/>
          <p:cNvSpPr/>
          <p:nvPr/>
        </p:nvSpPr>
        <p:spPr>
          <a:xfrm>
            <a:off x="6477250" y="2691300"/>
            <a:ext cx="725700" cy="237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147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Stream Video</a:t>
            </a:r>
            <a:endParaRPr sz="3000" dirty="0"/>
          </a:p>
        </p:txBody>
      </p:sp>
      <p:sp>
        <p:nvSpPr>
          <p:cNvPr id="2824" name="Google Shape;2824;p147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การสตรีมวิดีโอ</a:t>
            </a:r>
            <a:br>
              <a:rPr lang="th" sz="1600" dirty="0"/>
            </a:br>
            <a:r>
              <a:rPr lang="th" sz="1600" dirty="0"/>
              <a:t>จากกล้องไอพี</a:t>
            </a:r>
            <a:endParaRPr sz="1600" dirty="0"/>
          </a:p>
        </p:txBody>
      </p:sp>
      <p:sp>
        <p:nvSpPr>
          <p:cNvPr id="2825" name="Google Shape;2825;p147"/>
          <p:cNvSpPr txBox="1">
            <a:spLocks noGrp="1"/>
          </p:cNvSpPr>
          <p:nvPr>
            <p:ph type="body" idx="4294967295"/>
          </p:nvPr>
        </p:nvSpPr>
        <p:spPr>
          <a:xfrm flipH="1">
            <a:off x="5936638" y="11731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การสตรีมวิดีโอ</a:t>
            </a:r>
            <a:br>
              <a:rPr lang="th" sz="1600" dirty="0"/>
            </a:br>
            <a:r>
              <a:rPr lang="th" sz="1600" dirty="0"/>
              <a:t>จากกล้องไอพี</a:t>
            </a: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 dirty="0"/>
          </a:p>
        </p:txBody>
      </p:sp>
      <p:pic>
        <p:nvPicPr>
          <p:cNvPr id="2826" name="Google Shape;2826;p147"/>
          <p:cNvPicPr preferRelativeResize="0"/>
          <p:nvPr/>
        </p:nvPicPr>
        <p:blipFill rotWithShape="1">
          <a:blip r:embed="rId3">
            <a:alphaModFix/>
          </a:blip>
          <a:srcRect l="32948" b="13254"/>
          <a:stretch/>
        </p:blipFill>
        <p:spPr>
          <a:xfrm>
            <a:off x="4554100" y="1810375"/>
            <a:ext cx="4572001" cy="32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47"/>
          <p:cNvPicPr preferRelativeResize="0"/>
          <p:nvPr/>
        </p:nvPicPr>
        <p:blipFill rotWithShape="1">
          <a:blip r:embed="rId4">
            <a:alphaModFix/>
          </a:blip>
          <a:srcRect l="32899" b="13013"/>
          <a:stretch/>
        </p:blipFill>
        <p:spPr>
          <a:xfrm>
            <a:off x="0" y="1810375"/>
            <a:ext cx="4554102" cy="32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Google Shape;2828;p147"/>
          <p:cNvSpPr/>
          <p:nvPr/>
        </p:nvSpPr>
        <p:spPr>
          <a:xfrm>
            <a:off x="1978650" y="4680025"/>
            <a:ext cx="598200" cy="16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147"/>
          <p:cNvSpPr/>
          <p:nvPr/>
        </p:nvSpPr>
        <p:spPr>
          <a:xfrm>
            <a:off x="6565900" y="4822450"/>
            <a:ext cx="598200" cy="12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48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Stream Video</a:t>
            </a:r>
            <a:endParaRPr sz="3000" dirty="0"/>
          </a:p>
        </p:txBody>
      </p:sp>
      <p:sp>
        <p:nvSpPr>
          <p:cNvPr id="2835" name="Google Shape;2835;p148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กล้องที่เพิ่มเข้ามาแบบผิดพลาด</a:t>
            </a:r>
            <a:endParaRPr sz="1600" dirty="0"/>
          </a:p>
        </p:txBody>
      </p:sp>
      <p:sp>
        <p:nvSpPr>
          <p:cNvPr id="2836" name="Google Shape;2836;p148"/>
          <p:cNvSpPr txBox="1">
            <a:spLocks noGrp="1"/>
          </p:cNvSpPr>
          <p:nvPr>
            <p:ph type="body" idx="4294967295"/>
          </p:nvPr>
        </p:nvSpPr>
        <p:spPr>
          <a:xfrm flipH="1">
            <a:off x="5936638" y="11731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การลบ IP Address</a:t>
            </a:r>
            <a:br>
              <a:rPr lang="th" sz="1600" dirty="0"/>
            </a:br>
            <a:r>
              <a:rPr lang="th" sz="1600" dirty="0"/>
              <a:t>กล้องไอพี</a:t>
            </a:r>
            <a:endParaRPr sz="1600" dirty="0"/>
          </a:p>
        </p:txBody>
      </p:sp>
      <p:pic>
        <p:nvPicPr>
          <p:cNvPr id="2837" name="Google Shape;2837;p148"/>
          <p:cNvPicPr preferRelativeResize="0"/>
          <p:nvPr/>
        </p:nvPicPr>
        <p:blipFill rotWithShape="1">
          <a:blip r:embed="rId3">
            <a:alphaModFix/>
          </a:blip>
          <a:srcRect l="32773" b="12770"/>
          <a:stretch/>
        </p:blipFill>
        <p:spPr>
          <a:xfrm>
            <a:off x="0" y="1810375"/>
            <a:ext cx="4554102" cy="32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48"/>
          <p:cNvPicPr preferRelativeResize="0"/>
          <p:nvPr/>
        </p:nvPicPr>
        <p:blipFill rotWithShape="1">
          <a:blip r:embed="rId4">
            <a:alphaModFix/>
          </a:blip>
          <a:srcRect b="2799"/>
          <a:stretch/>
        </p:blipFill>
        <p:spPr>
          <a:xfrm>
            <a:off x="5263550" y="1810375"/>
            <a:ext cx="3153100" cy="3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9" name="Google Shape;2839;p148"/>
          <p:cNvSpPr/>
          <p:nvPr/>
        </p:nvSpPr>
        <p:spPr>
          <a:xfrm>
            <a:off x="6917800" y="2691300"/>
            <a:ext cx="285000" cy="237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49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Metadata</a:t>
            </a:r>
            <a:endParaRPr sz="3000" dirty="0"/>
          </a:p>
        </p:txBody>
      </p:sp>
      <p:sp>
        <p:nvSpPr>
          <p:cNvPr id="2845" name="Google Shape;2845;p149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200" dirty="0"/>
              <a:t>GetHostname, GetNetwork,</a:t>
            </a:r>
            <a:br>
              <a:rPr lang="th" sz="1200" dirty="0"/>
            </a:br>
            <a:r>
              <a:rPr lang="th" sz="1200" dirty="0"/>
              <a:t>GetDeviceInformation</a:t>
            </a:r>
            <a:endParaRPr sz="1200" dirty="0"/>
          </a:p>
        </p:txBody>
      </p:sp>
      <p:sp>
        <p:nvSpPr>
          <p:cNvPr id="2846" name="Google Shape;2846;p149"/>
          <p:cNvSpPr txBox="1">
            <a:spLocks noGrp="1"/>
          </p:cNvSpPr>
          <p:nvPr>
            <p:ph type="body" idx="4294967295"/>
          </p:nvPr>
        </p:nvSpPr>
        <p:spPr>
          <a:xfrm flipH="1">
            <a:off x="5836150" y="1133275"/>
            <a:ext cx="200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200" dirty="0"/>
              <a:t>GetUser, GetDiscoveryMode,</a:t>
            </a:r>
            <a:br>
              <a:rPr lang="th" sz="1200" dirty="0"/>
            </a:br>
            <a:r>
              <a:rPr lang="th" sz="1200" dirty="0"/>
              <a:t>GetSystemDateAndTime</a:t>
            </a:r>
            <a:endParaRPr sz="1200" dirty="0"/>
          </a:p>
        </p:txBody>
      </p:sp>
      <p:pic>
        <p:nvPicPr>
          <p:cNvPr id="2847" name="Google Shape;2847;p149"/>
          <p:cNvPicPr preferRelativeResize="0"/>
          <p:nvPr/>
        </p:nvPicPr>
        <p:blipFill rotWithShape="1">
          <a:blip r:embed="rId3">
            <a:alphaModFix/>
          </a:blip>
          <a:srcRect l="40747"/>
          <a:stretch/>
        </p:blipFill>
        <p:spPr>
          <a:xfrm>
            <a:off x="5099185" y="1810375"/>
            <a:ext cx="3481841" cy="31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8" name="Google Shape;2848;p149"/>
          <p:cNvPicPr preferRelativeResize="0"/>
          <p:nvPr/>
        </p:nvPicPr>
        <p:blipFill rotWithShape="1">
          <a:blip r:embed="rId4">
            <a:alphaModFix/>
          </a:blip>
          <a:srcRect l="40926"/>
          <a:stretch/>
        </p:blipFill>
        <p:spPr>
          <a:xfrm>
            <a:off x="533300" y="1810375"/>
            <a:ext cx="3462026" cy="31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150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Metadata</a:t>
            </a:r>
            <a:endParaRPr sz="3000" dirty="0"/>
          </a:p>
        </p:txBody>
      </p:sp>
      <p:sp>
        <p:nvSpPr>
          <p:cNvPr id="2854" name="Google Shape;2854;p150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300" dirty="0"/>
              <a:t>GetCapabilities</a:t>
            </a:r>
            <a:endParaRPr sz="1300" dirty="0"/>
          </a:p>
        </p:txBody>
      </p:sp>
      <p:sp>
        <p:nvSpPr>
          <p:cNvPr id="2855" name="Google Shape;2855;p150"/>
          <p:cNvSpPr txBox="1">
            <a:spLocks noGrp="1"/>
          </p:cNvSpPr>
          <p:nvPr>
            <p:ph type="body" idx="4294967295"/>
          </p:nvPr>
        </p:nvSpPr>
        <p:spPr>
          <a:xfrm flipH="1">
            <a:off x="5836150" y="1133275"/>
            <a:ext cx="200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300" dirty="0"/>
              <a:t>GetServiceCapabilities</a:t>
            </a:r>
            <a:endParaRPr sz="1300" dirty="0"/>
          </a:p>
        </p:txBody>
      </p:sp>
      <p:pic>
        <p:nvPicPr>
          <p:cNvPr id="2856" name="Google Shape;2856;p150"/>
          <p:cNvPicPr preferRelativeResize="0"/>
          <p:nvPr/>
        </p:nvPicPr>
        <p:blipFill rotWithShape="1">
          <a:blip r:embed="rId3">
            <a:alphaModFix/>
          </a:blip>
          <a:srcRect l="40793"/>
          <a:stretch/>
        </p:blipFill>
        <p:spPr>
          <a:xfrm>
            <a:off x="511323" y="1810363"/>
            <a:ext cx="3481851" cy="3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50"/>
          <p:cNvPicPr preferRelativeResize="0"/>
          <p:nvPr/>
        </p:nvPicPr>
        <p:blipFill rotWithShape="1">
          <a:blip r:embed="rId4">
            <a:alphaModFix/>
          </a:blip>
          <a:srcRect l="40880"/>
          <a:stretch/>
        </p:blipFill>
        <p:spPr>
          <a:xfrm>
            <a:off x="5101691" y="1810377"/>
            <a:ext cx="3476818" cy="3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51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Metadata</a:t>
            </a:r>
            <a:endParaRPr sz="3000" dirty="0"/>
          </a:p>
        </p:txBody>
      </p:sp>
      <p:sp>
        <p:nvSpPr>
          <p:cNvPr id="2863" name="Google Shape;2863;p151"/>
          <p:cNvSpPr txBox="1">
            <a:spLocks noGrp="1"/>
          </p:cNvSpPr>
          <p:nvPr>
            <p:ph type="body" idx="4294967295"/>
          </p:nvPr>
        </p:nvSpPr>
        <p:spPr>
          <a:xfrm flipH="1">
            <a:off x="134878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การเขียน JS เรียกข้อมูลเมตาแบบเก่า</a:t>
            </a:r>
            <a:endParaRPr sz="1600" dirty="0"/>
          </a:p>
        </p:txBody>
      </p:sp>
      <p:sp>
        <p:nvSpPr>
          <p:cNvPr id="2864" name="Google Shape;2864;p151"/>
          <p:cNvSpPr txBox="1">
            <a:spLocks noGrp="1"/>
          </p:cNvSpPr>
          <p:nvPr>
            <p:ph type="body" idx="4294967295"/>
          </p:nvPr>
        </p:nvSpPr>
        <p:spPr>
          <a:xfrm flipH="1">
            <a:off x="5836150" y="1133275"/>
            <a:ext cx="200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การเขียน HTML เรียกข้อมูลเมตาแบบเก่า</a:t>
            </a: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500" dirty="0"/>
          </a:p>
        </p:txBody>
      </p:sp>
      <p:pic>
        <p:nvPicPr>
          <p:cNvPr id="2865" name="Google Shape;286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0375"/>
            <a:ext cx="4572001" cy="272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51"/>
          <p:cNvPicPr preferRelativeResize="0"/>
          <p:nvPr/>
        </p:nvPicPr>
        <p:blipFill rotWithShape="1">
          <a:blip r:embed="rId4">
            <a:alphaModFix/>
          </a:blip>
          <a:srcRect b="328"/>
          <a:stretch/>
        </p:blipFill>
        <p:spPr>
          <a:xfrm>
            <a:off x="4572000" y="1810375"/>
            <a:ext cx="4571999" cy="27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7" name="Google Shape;2867;p151"/>
          <p:cNvSpPr/>
          <p:nvPr/>
        </p:nvSpPr>
        <p:spPr>
          <a:xfrm>
            <a:off x="1091500" y="2801025"/>
            <a:ext cx="2556900" cy="97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151"/>
          <p:cNvSpPr/>
          <p:nvPr/>
        </p:nvSpPr>
        <p:spPr>
          <a:xfrm>
            <a:off x="5796400" y="2317575"/>
            <a:ext cx="3141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151"/>
          <p:cNvSpPr/>
          <p:nvPr/>
        </p:nvSpPr>
        <p:spPr>
          <a:xfrm>
            <a:off x="5796400" y="2634450"/>
            <a:ext cx="4734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151"/>
          <p:cNvSpPr/>
          <p:nvPr/>
        </p:nvSpPr>
        <p:spPr>
          <a:xfrm>
            <a:off x="5796400" y="2951325"/>
            <a:ext cx="5133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151"/>
          <p:cNvSpPr/>
          <p:nvPr/>
        </p:nvSpPr>
        <p:spPr>
          <a:xfrm>
            <a:off x="5796400" y="3487500"/>
            <a:ext cx="4386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151"/>
          <p:cNvSpPr/>
          <p:nvPr/>
        </p:nvSpPr>
        <p:spPr>
          <a:xfrm>
            <a:off x="5796400" y="3804350"/>
            <a:ext cx="3837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151"/>
          <p:cNvSpPr/>
          <p:nvPr/>
        </p:nvSpPr>
        <p:spPr>
          <a:xfrm>
            <a:off x="5796400" y="4071400"/>
            <a:ext cx="6279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151"/>
          <p:cNvSpPr/>
          <p:nvPr/>
        </p:nvSpPr>
        <p:spPr>
          <a:xfrm>
            <a:off x="5796400" y="4388250"/>
            <a:ext cx="403800" cy="74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152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Metadata</a:t>
            </a:r>
            <a:endParaRPr sz="3000" dirty="0"/>
          </a:p>
        </p:txBody>
      </p:sp>
      <p:sp>
        <p:nvSpPr>
          <p:cNvPr id="2880" name="Google Shape;2880;p152"/>
          <p:cNvSpPr txBox="1">
            <a:spLocks noGrp="1"/>
          </p:cNvSpPr>
          <p:nvPr>
            <p:ph type="body" idx="4294967295"/>
          </p:nvPr>
        </p:nvSpPr>
        <p:spPr>
          <a:xfrm flipH="1">
            <a:off x="1360500" y="1133275"/>
            <a:ext cx="185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/>
              <a:t>การเขียน JS เรียกข้อมูลเมตาแบบใหม่</a:t>
            </a:r>
            <a:endParaRPr sz="1600"/>
          </a:p>
        </p:txBody>
      </p:sp>
      <p:sp>
        <p:nvSpPr>
          <p:cNvPr id="2881" name="Google Shape;2881;p152"/>
          <p:cNvSpPr txBox="1">
            <a:spLocks noGrp="1"/>
          </p:cNvSpPr>
          <p:nvPr>
            <p:ph type="body" idx="4294967295"/>
          </p:nvPr>
        </p:nvSpPr>
        <p:spPr>
          <a:xfrm flipH="1">
            <a:off x="5836150" y="1133275"/>
            <a:ext cx="200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การเขียน HTML เรียกข้อมูลเมตาแบบใหม่</a:t>
            </a: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500" dirty="0"/>
          </a:p>
        </p:txBody>
      </p:sp>
      <p:pic>
        <p:nvPicPr>
          <p:cNvPr id="2882" name="Google Shape;288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10375"/>
            <a:ext cx="4572001" cy="316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152"/>
          <p:cNvPicPr preferRelativeResize="0"/>
          <p:nvPr/>
        </p:nvPicPr>
        <p:blipFill rotWithShape="1">
          <a:blip r:embed="rId4">
            <a:alphaModFix/>
          </a:blip>
          <a:srcRect b="279"/>
          <a:stretch/>
        </p:blipFill>
        <p:spPr>
          <a:xfrm>
            <a:off x="-26750" y="1810375"/>
            <a:ext cx="4598751" cy="316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4" name="Google Shape;2884;p152"/>
          <p:cNvSpPr/>
          <p:nvPr/>
        </p:nvSpPr>
        <p:spPr>
          <a:xfrm>
            <a:off x="1260950" y="2776125"/>
            <a:ext cx="2761200" cy="219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52"/>
          <p:cNvSpPr/>
          <p:nvPr/>
        </p:nvSpPr>
        <p:spPr>
          <a:xfrm>
            <a:off x="6920700" y="2504900"/>
            <a:ext cx="6201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152"/>
          <p:cNvSpPr/>
          <p:nvPr/>
        </p:nvSpPr>
        <p:spPr>
          <a:xfrm>
            <a:off x="6828875" y="3061000"/>
            <a:ext cx="6201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52"/>
          <p:cNvSpPr/>
          <p:nvPr/>
        </p:nvSpPr>
        <p:spPr>
          <a:xfrm>
            <a:off x="6851700" y="3617100"/>
            <a:ext cx="818700" cy="315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152"/>
          <p:cNvSpPr/>
          <p:nvPr/>
        </p:nvSpPr>
        <p:spPr>
          <a:xfrm>
            <a:off x="6920700" y="4277875"/>
            <a:ext cx="415800" cy="22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01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แนวทางแก้ปัญหา</a:t>
            </a:r>
            <a:endParaRPr dirty="0"/>
          </a:p>
        </p:txBody>
      </p:sp>
      <p:sp>
        <p:nvSpPr>
          <p:cNvPr id="2365" name="Google Shape;2365;p101"/>
          <p:cNvSpPr txBox="1">
            <a:spLocks noGrp="1"/>
          </p:cNvSpPr>
          <p:nvPr>
            <p:ph type="subTitle" idx="1"/>
          </p:nvPr>
        </p:nvSpPr>
        <p:spPr>
          <a:xfrm>
            <a:off x="3219750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sz="2000" dirty="0"/>
              <a:t>วัตถุประสงค์</a:t>
            </a:r>
            <a:endParaRPr sz="2000" dirty="0"/>
          </a:p>
        </p:txBody>
      </p:sp>
      <p:sp>
        <p:nvSpPr>
          <p:cNvPr id="2366" name="Google Shape;2366;p101"/>
          <p:cNvSpPr txBox="1">
            <a:spLocks noGrp="1"/>
          </p:cNvSpPr>
          <p:nvPr>
            <p:ph type="subTitle" idx="2"/>
          </p:nvPr>
        </p:nvSpPr>
        <p:spPr>
          <a:xfrm>
            <a:off x="2168925" y="2280325"/>
            <a:ext cx="4806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เพื่อศึกษาและพัฒนาซอฟต์แวร์ที่สามารถสนับสนุนการจัดการกับกล้องไอพี ได้อย่างมีประสิทธิภาพ เช่น การเพิ่มหรือลบที่อยู่ IP ของกล้อง</a:t>
            </a:r>
            <a:br>
              <a:rPr lang="th-TH" dirty="0"/>
            </a:br>
            <a:r>
              <a:rPr lang="th" dirty="0"/>
              <a:t>และการเรียกดูภาพ</a:t>
            </a:r>
            <a:r>
              <a:rPr lang="th-TH" dirty="0"/>
              <a:t>การสตรีม</a:t>
            </a:r>
            <a:r>
              <a:rPr lang="th" dirty="0"/>
              <a:t>จากกล้องที่ได้ถูกเพิ่มเข้าสู่ระบบ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เพื่อสนับสนุนและอำนวยความสะดวกให้ผู้ใช้สามารถแสดงภาพวิดีโอและข้อมูลเมตา จากกล้อง IP ผ่านหน้าเว็บไซต์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th" dirty="0"/>
              <a:t>เพื่อศึกษาและเข้าใจ</a:t>
            </a:r>
            <a:r>
              <a:rPr lang="th-TH" dirty="0"/>
              <a:t>ถึง</a:t>
            </a:r>
            <a:r>
              <a:rPr lang="th" dirty="0"/>
              <a:t>กระบวนการรับส่งข้อมูลเมตาโดยใช้รูปแบบมาตรฐานของ ONVIF</a:t>
            </a:r>
            <a:endParaRPr dirty="0"/>
          </a:p>
        </p:txBody>
      </p:sp>
      <p:pic>
        <p:nvPicPr>
          <p:cNvPr id="2367" name="Google Shape;236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5" y="2002462"/>
            <a:ext cx="1678775" cy="16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250" y="3996824"/>
            <a:ext cx="1956625" cy="5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53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Metadata</a:t>
            </a:r>
            <a:endParaRPr sz="3000" dirty="0"/>
          </a:p>
        </p:txBody>
      </p:sp>
      <p:sp>
        <p:nvSpPr>
          <p:cNvPr id="2894" name="Google Shape;2894;p153"/>
          <p:cNvSpPr txBox="1">
            <a:spLocks noGrp="1"/>
          </p:cNvSpPr>
          <p:nvPr>
            <p:ph type="body" idx="4294967295"/>
          </p:nvPr>
        </p:nvSpPr>
        <p:spPr>
          <a:xfrm flipH="1">
            <a:off x="1360500" y="1133275"/>
            <a:ext cx="185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100" dirty="0"/>
              <a:t>GetHostname, GetUser, GetNetworkProtocols, GetDeviceInformation</a:t>
            </a:r>
            <a:endParaRPr sz="1100" dirty="0"/>
          </a:p>
        </p:txBody>
      </p:sp>
      <p:sp>
        <p:nvSpPr>
          <p:cNvPr id="2895" name="Google Shape;2895;p153"/>
          <p:cNvSpPr txBox="1">
            <a:spLocks noGrp="1"/>
          </p:cNvSpPr>
          <p:nvPr>
            <p:ph type="body" idx="4294967295"/>
          </p:nvPr>
        </p:nvSpPr>
        <p:spPr>
          <a:xfrm flipH="1">
            <a:off x="5836150" y="1133275"/>
            <a:ext cx="2007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100" dirty="0"/>
              <a:t>GetDiscoveryMode,</a:t>
            </a:r>
            <a:br>
              <a:rPr lang="th" sz="1100" dirty="0"/>
            </a:br>
            <a:r>
              <a:rPr lang="th" sz="1100" dirty="0"/>
              <a:t>GetSystemDateAndTime,</a:t>
            </a:r>
            <a:br>
              <a:rPr lang="th" sz="1100" dirty="0"/>
            </a:br>
            <a:r>
              <a:rPr lang="th" sz="1100" dirty="0"/>
              <a:t>GetServiceCapabilities</a:t>
            </a:r>
            <a:endParaRPr sz="1100" dirty="0"/>
          </a:p>
        </p:txBody>
      </p:sp>
      <p:pic>
        <p:nvPicPr>
          <p:cNvPr id="2896" name="Google Shape;2896;p153"/>
          <p:cNvPicPr preferRelativeResize="0"/>
          <p:nvPr/>
        </p:nvPicPr>
        <p:blipFill rotWithShape="1">
          <a:blip r:embed="rId3">
            <a:alphaModFix/>
          </a:blip>
          <a:srcRect l="32867"/>
          <a:stretch/>
        </p:blipFill>
        <p:spPr>
          <a:xfrm>
            <a:off x="4892962" y="1811613"/>
            <a:ext cx="3894277" cy="315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53"/>
          <p:cNvPicPr preferRelativeResize="0"/>
          <p:nvPr/>
        </p:nvPicPr>
        <p:blipFill rotWithShape="1">
          <a:blip r:embed="rId4">
            <a:alphaModFix/>
          </a:blip>
          <a:srcRect l="32921"/>
          <a:stretch/>
        </p:blipFill>
        <p:spPr>
          <a:xfrm>
            <a:off x="338862" y="1810375"/>
            <a:ext cx="3894272" cy="31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54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Metadata</a:t>
            </a:r>
            <a:endParaRPr sz="3000" dirty="0"/>
          </a:p>
        </p:txBody>
      </p:sp>
      <p:sp>
        <p:nvSpPr>
          <p:cNvPr id="2903" name="Google Shape;2903;p154"/>
          <p:cNvSpPr txBox="1">
            <a:spLocks noGrp="1"/>
          </p:cNvSpPr>
          <p:nvPr>
            <p:ph type="body" idx="4294967295"/>
          </p:nvPr>
        </p:nvSpPr>
        <p:spPr>
          <a:xfrm flipH="1">
            <a:off x="3646500" y="1133400"/>
            <a:ext cx="185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br>
              <a:rPr lang="th" sz="1200" dirty="0"/>
            </a:br>
            <a:r>
              <a:rPr lang="th" sz="1200" dirty="0"/>
              <a:t>GetServiceCapabilities</a:t>
            </a:r>
            <a:endParaRPr sz="1200" dirty="0"/>
          </a:p>
        </p:txBody>
      </p:sp>
      <p:pic>
        <p:nvPicPr>
          <p:cNvPr id="2904" name="Google Shape;2904;p154"/>
          <p:cNvPicPr preferRelativeResize="0"/>
          <p:nvPr/>
        </p:nvPicPr>
        <p:blipFill rotWithShape="1">
          <a:blip r:embed="rId3">
            <a:alphaModFix/>
          </a:blip>
          <a:srcRect l="32975"/>
          <a:stretch/>
        </p:blipFill>
        <p:spPr>
          <a:xfrm>
            <a:off x="2624851" y="1810500"/>
            <a:ext cx="3894298" cy="31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155"/>
          <p:cNvSpPr txBox="1">
            <a:spLocks noGrp="1"/>
          </p:cNvSpPr>
          <p:nvPr>
            <p:ph type="title"/>
          </p:nvPr>
        </p:nvSpPr>
        <p:spPr>
          <a:xfrm>
            <a:off x="2550000" y="5241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sz="3000" dirty="0">
                <a:solidFill>
                  <a:schemeClr val="dk1"/>
                </a:solidFill>
              </a:rPr>
              <a:t>Other</a:t>
            </a:r>
            <a:endParaRPr sz="3000" dirty="0"/>
          </a:p>
        </p:txBody>
      </p:sp>
      <p:sp>
        <p:nvSpPr>
          <p:cNvPr id="2910" name="Google Shape;2910;p155"/>
          <p:cNvSpPr txBox="1">
            <a:spLocks noGrp="1"/>
          </p:cNvSpPr>
          <p:nvPr>
            <p:ph type="body" idx="4294967295"/>
          </p:nvPr>
        </p:nvSpPr>
        <p:spPr>
          <a:xfrm flipH="1">
            <a:off x="3668538" y="1133275"/>
            <a:ext cx="180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" sz="1600" dirty="0"/>
              <a:t>404 Not Fount</a:t>
            </a:r>
            <a:endParaRPr sz="1600" dirty="0"/>
          </a:p>
        </p:txBody>
      </p:sp>
      <p:pic>
        <p:nvPicPr>
          <p:cNvPr id="2911" name="Google Shape;2911;p155"/>
          <p:cNvPicPr preferRelativeResize="0"/>
          <p:nvPr/>
        </p:nvPicPr>
        <p:blipFill rotWithShape="1">
          <a:blip r:embed="rId3">
            <a:alphaModFix/>
          </a:blip>
          <a:srcRect l="40649"/>
          <a:stretch/>
        </p:blipFill>
        <p:spPr>
          <a:xfrm>
            <a:off x="2831075" y="1810375"/>
            <a:ext cx="3481851" cy="318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156"/>
          <p:cNvSpPr txBox="1">
            <a:spLocks noGrp="1"/>
          </p:cNvSpPr>
          <p:nvPr>
            <p:ph type="title"/>
          </p:nvPr>
        </p:nvSpPr>
        <p:spPr>
          <a:xfrm>
            <a:off x="2550000" y="264924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th" dirty="0">
                <a:solidFill>
                  <a:schemeClr val="dk1"/>
                </a:solidFill>
              </a:rPr>
              <a:t>สรุปผลการทดสอบ</a:t>
            </a:r>
            <a:endParaRPr dirty="0"/>
          </a:p>
        </p:txBody>
      </p:sp>
      <p:sp>
        <p:nvSpPr>
          <p:cNvPr id="2917" name="Google Shape;2917;p156"/>
          <p:cNvSpPr txBox="1">
            <a:spLocks noGrp="1"/>
          </p:cNvSpPr>
          <p:nvPr>
            <p:ph type="subTitle" idx="1"/>
          </p:nvPr>
        </p:nvSpPr>
        <p:spPr>
          <a:xfrm>
            <a:off x="4663566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sz="1800" dirty="0">
                <a:solidFill>
                  <a:schemeClr val="dk1"/>
                </a:solidFill>
              </a:rPr>
              <a:t>ระยะเวลา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918" name="Google Shape;2918;p156"/>
          <p:cNvSpPr txBox="1">
            <a:spLocks noGrp="1"/>
          </p:cNvSpPr>
          <p:nvPr>
            <p:ph type="subTitle" idx="4294967295"/>
          </p:nvPr>
        </p:nvSpPr>
        <p:spPr>
          <a:xfrm>
            <a:off x="1993813" y="19044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>
                <a:solidFill>
                  <a:schemeClr val="dk1"/>
                </a:solidFill>
              </a:rPr>
              <a:t>เป็นไปตามวัตถุประสงค์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19" name="Google Shape;2919;p156"/>
          <p:cNvSpPr txBox="1">
            <a:spLocks noGrp="1"/>
          </p:cNvSpPr>
          <p:nvPr>
            <p:ph type="subTitle" idx="4294967295"/>
          </p:nvPr>
        </p:nvSpPr>
        <p:spPr>
          <a:xfrm>
            <a:off x="4663579" y="3809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>
                <a:solidFill>
                  <a:schemeClr val="dk1"/>
                </a:solidFill>
              </a:rPr>
              <a:t>การพัฒนาต่อ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20" name="Google Shape;2920;p156"/>
          <p:cNvSpPr txBox="1">
            <a:spLocks noGrp="1"/>
          </p:cNvSpPr>
          <p:nvPr>
            <p:ph type="subTitle" idx="4294967295"/>
          </p:nvPr>
        </p:nvSpPr>
        <p:spPr>
          <a:xfrm>
            <a:off x="1994300" y="380950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>
                <a:solidFill>
                  <a:schemeClr val="dk1"/>
                </a:solidFill>
              </a:rPr>
              <a:t>ข้อจำกัด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21" name="Google Shape;2921;p156"/>
          <p:cNvSpPr/>
          <p:nvPr/>
        </p:nvSpPr>
        <p:spPr>
          <a:xfrm>
            <a:off x="5500275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156"/>
          <p:cNvSpPr/>
          <p:nvPr/>
        </p:nvSpPr>
        <p:spPr>
          <a:xfrm>
            <a:off x="5500276" y="2962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p156"/>
          <p:cNvSpPr/>
          <p:nvPr/>
        </p:nvSpPr>
        <p:spPr>
          <a:xfrm>
            <a:off x="2830526" y="2962649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4" name="Google Shape;2924;p156"/>
          <p:cNvSpPr/>
          <p:nvPr/>
        </p:nvSpPr>
        <p:spPr>
          <a:xfrm>
            <a:off x="2830550" y="104072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156"/>
          <p:cNvSpPr txBox="1">
            <a:spLocks noGrp="1"/>
          </p:cNvSpPr>
          <p:nvPr>
            <p:ph type="subTitle" idx="4294967295"/>
          </p:nvPr>
        </p:nvSpPr>
        <p:spPr>
          <a:xfrm>
            <a:off x="4945575" y="226245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300" dirty="0"/>
              <a:t>ระยะเวลาในการศึกษา</a:t>
            </a:r>
            <a:br>
              <a:rPr lang="th" sz="1300" dirty="0"/>
            </a:br>
            <a:r>
              <a:rPr lang="th" sz="1300" dirty="0"/>
              <a:t>และพัฒนา</a:t>
            </a:r>
            <a:endParaRPr sz="1300" dirty="0"/>
          </a:p>
        </p:txBody>
      </p:sp>
      <p:sp>
        <p:nvSpPr>
          <p:cNvPr id="2926" name="Google Shape;2926;p156"/>
          <p:cNvSpPr txBox="1">
            <a:spLocks noGrp="1"/>
          </p:cNvSpPr>
          <p:nvPr>
            <p:ph type="subTitle" idx="4294967295"/>
          </p:nvPr>
        </p:nvSpPr>
        <p:spPr>
          <a:xfrm>
            <a:off x="2284441" y="2223600"/>
            <a:ext cx="1922100" cy="6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300" dirty="0"/>
              <a:t>การจัดการกล้องไอพี </a:t>
            </a:r>
            <a:br>
              <a:rPr lang="th" sz="1300" dirty="0"/>
            </a:br>
            <a:r>
              <a:rPr lang="th" sz="1300" dirty="0"/>
              <a:t>การสตรีมวิดีโอและ</a:t>
            </a:r>
            <a:br>
              <a:rPr lang="th" sz="1300" dirty="0"/>
            </a:br>
            <a:r>
              <a:rPr lang="th" sz="1300" dirty="0"/>
              <a:t>การแสดงค่าข้อมูลเมตา</a:t>
            </a:r>
            <a:endParaRPr sz="1300" dirty="0"/>
          </a:p>
        </p:txBody>
      </p:sp>
      <p:sp>
        <p:nvSpPr>
          <p:cNvPr id="2927" name="Google Shape;2927;p156"/>
          <p:cNvSpPr txBox="1">
            <a:spLocks noGrp="1"/>
          </p:cNvSpPr>
          <p:nvPr>
            <p:ph type="subTitle" idx="4294967295"/>
          </p:nvPr>
        </p:nvSpPr>
        <p:spPr>
          <a:xfrm>
            <a:off x="4945579" y="4166500"/>
            <a:ext cx="192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300" dirty="0"/>
              <a:t>ใช้ go-opencv</a:t>
            </a:r>
            <a:br>
              <a:rPr lang="th" sz="1300" dirty="0"/>
            </a:br>
            <a:r>
              <a:rPr lang="th" sz="1300" dirty="0"/>
              <a:t>หรือ gocv</a:t>
            </a:r>
            <a:endParaRPr sz="1300" dirty="0"/>
          </a:p>
        </p:txBody>
      </p:sp>
      <p:sp>
        <p:nvSpPr>
          <p:cNvPr id="2928" name="Google Shape;2928;p156"/>
          <p:cNvSpPr txBox="1">
            <a:spLocks noGrp="1"/>
          </p:cNvSpPr>
          <p:nvPr>
            <p:ph type="subTitle" idx="4294967295"/>
          </p:nvPr>
        </p:nvSpPr>
        <p:spPr>
          <a:xfrm>
            <a:off x="2237837" y="4166500"/>
            <a:ext cx="2016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300" dirty="0"/>
              <a:t>Golang ไม่มี Library ของ ONVIF แบบ Official</a:t>
            </a:r>
            <a:endParaRPr sz="1300" dirty="0"/>
          </a:p>
        </p:txBody>
      </p:sp>
      <p:pic>
        <p:nvPicPr>
          <p:cNvPr id="2929" name="Google Shape;292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650" y="1216113"/>
            <a:ext cx="461925" cy="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850" y="3113850"/>
            <a:ext cx="525300" cy="5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872" y="3153009"/>
            <a:ext cx="432000" cy="43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125" y="1184419"/>
            <a:ext cx="525300" cy="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5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Demo Video</a:t>
            </a:r>
            <a:endParaRPr dirty="0"/>
          </a:p>
        </p:txBody>
      </p:sp>
      <p:pic>
        <p:nvPicPr>
          <p:cNvPr id="2938" name="Google Shape;2938;p157" descr="NONVIF Project on Github | https://github.com/Nuntakorn-Buu/NONVIF" title="Final Demo NONVIF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77" y="1163125"/>
            <a:ext cx="6241850" cy="351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3" name="Google Shape;2943;p158"/>
          <p:cNvPicPr preferRelativeResize="0"/>
          <p:nvPr/>
        </p:nvPicPr>
        <p:blipFill rotWithShape="1">
          <a:blip r:embed="rId3">
            <a:alphaModFix/>
          </a:blip>
          <a:srcRect t="22065" b="22059"/>
          <a:stretch/>
        </p:blipFill>
        <p:spPr>
          <a:xfrm>
            <a:off x="3253500" y="1099325"/>
            <a:ext cx="2637000" cy="263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44" name="Google Shape;2944;p15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th" dirty="0"/>
              <a:t>Presented by</a:t>
            </a:r>
            <a:endParaRPr dirty="0"/>
          </a:p>
        </p:txBody>
      </p:sp>
      <p:sp>
        <p:nvSpPr>
          <p:cNvPr id="2945" name="Google Shape;2945;p158"/>
          <p:cNvSpPr txBox="1"/>
          <p:nvPr/>
        </p:nvSpPr>
        <p:spPr>
          <a:xfrm>
            <a:off x="2387100" y="3812525"/>
            <a:ext cx="4369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h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Nuntakorn : 62050553</a:t>
            </a:r>
            <a:br>
              <a:rPr lang="th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th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Embedded Systems Engineering</a:t>
            </a:r>
            <a:br>
              <a:rPr lang="th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th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Burapha University</a:t>
            </a:r>
            <a:endParaRPr sz="1400" b="1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59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th" sz="6600"/>
              <a:t>Thank for Watching</a:t>
            </a:r>
            <a:endParaRPr sz="6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3" name="Google Shape;237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411738"/>
            <a:ext cx="7199999" cy="43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60"/>
          <p:cNvSpPr/>
          <p:nvPr/>
        </p:nvSpPr>
        <p:spPr>
          <a:xfrm>
            <a:off x="7208400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160"/>
          <p:cNvSpPr txBox="1">
            <a:spLocks noGrp="1"/>
          </p:cNvSpPr>
          <p:nvPr>
            <p:ph type="subTitle" idx="1"/>
          </p:nvPr>
        </p:nvSpPr>
        <p:spPr>
          <a:xfrm>
            <a:off x="6259250" y="2590588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SOAP</a:t>
            </a:r>
            <a:endParaRPr dirty="0"/>
          </a:p>
        </p:txBody>
      </p:sp>
      <p:sp>
        <p:nvSpPr>
          <p:cNvPr id="2957" name="Google Shape;2957;p160"/>
          <p:cNvSpPr txBox="1">
            <a:spLocks noGrp="1"/>
          </p:cNvSpPr>
          <p:nvPr>
            <p:ph type="subTitle" idx="2"/>
          </p:nvPr>
        </p:nvSpPr>
        <p:spPr>
          <a:xfrm>
            <a:off x="6259200" y="2882600"/>
            <a:ext cx="2884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>
                <a:solidFill>
                  <a:schemeClr val="dk2"/>
                </a:solidFill>
              </a:rPr>
              <a:t>เป็นโปรโตคอลที่ใช้ในการแพ็คเกจข้อมูล XML และส่งผ่านเครือข่าย</a:t>
            </a:r>
            <a:br>
              <a:rPr lang="th" dirty="0">
                <a:solidFill>
                  <a:schemeClr val="dk2"/>
                </a:solidFill>
              </a:rPr>
            </a:br>
            <a:r>
              <a:rPr lang="th" dirty="0">
                <a:solidFill>
                  <a:schemeClr val="dk2"/>
                </a:solidFill>
              </a:rPr>
              <a:t>โดย SOAP จะเป็นตัวกลาง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58" name="Google Shape;2958;p160"/>
          <p:cNvSpPr txBox="1">
            <a:spLocks noGrp="1"/>
          </p:cNvSpPr>
          <p:nvPr>
            <p:ph type="subTitle" idx="3"/>
          </p:nvPr>
        </p:nvSpPr>
        <p:spPr>
          <a:xfrm>
            <a:off x="-12" y="2590563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XML</a:t>
            </a:r>
            <a:endParaRPr dirty="0"/>
          </a:p>
        </p:txBody>
      </p:sp>
      <p:sp>
        <p:nvSpPr>
          <p:cNvPr id="2959" name="Google Shape;2959;p160"/>
          <p:cNvSpPr txBox="1">
            <a:spLocks noGrp="1"/>
          </p:cNvSpPr>
          <p:nvPr>
            <p:ph type="subTitle" idx="4"/>
          </p:nvPr>
        </p:nvSpPr>
        <p:spPr>
          <a:xfrm>
            <a:off x="0" y="2882575"/>
            <a:ext cx="2884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>
                <a:solidFill>
                  <a:schemeClr val="dk2"/>
                </a:solidFill>
              </a:rPr>
              <a:t>กำหนดรูปแบบข้อมูล เพื่อให้แต่ละอุปกรณ์เข้าใจและแลกเปลี่ยนข้อมูลระหว่างกันได้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60" name="Google Shape;2960;p160"/>
          <p:cNvSpPr/>
          <p:nvPr/>
        </p:nvSpPr>
        <p:spPr>
          <a:xfrm>
            <a:off x="949137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160"/>
          <p:cNvSpPr txBox="1">
            <a:spLocks noGrp="1"/>
          </p:cNvSpPr>
          <p:nvPr>
            <p:ph type="subTitle" idx="3"/>
          </p:nvPr>
        </p:nvSpPr>
        <p:spPr>
          <a:xfrm>
            <a:off x="3129588" y="2590563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h" dirty="0"/>
              <a:t>WSDL</a:t>
            </a:r>
            <a:endParaRPr dirty="0"/>
          </a:p>
        </p:txBody>
      </p:sp>
      <p:sp>
        <p:nvSpPr>
          <p:cNvPr id="2962" name="Google Shape;2962;p160"/>
          <p:cNvSpPr txBox="1">
            <a:spLocks noGrp="1"/>
          </p:cNvSpPr>
          <p:nvPr>
            <p:ph type="subTitle" idx="4"/>
          </p:nvPr>
        </p:nvSpPr>
        <p:spPr>
          <a:xfrm>
            <a:off x="3129600" y="2882575"/>
            <a:ext cx="2884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dirty="0">
                <a:solidFill>
                  <a:schemeClr val="dk2"/>
                </a:solidFill>
              </a:rPr>
              <a:t>ใช้ในการบรรยายและระบุเซอร์วิสเว็บเซอร์วิสที่ให้บริการ เช่น </a:t>
            </a:r>
            <a:br>
              <a:rPr lang="th" dirty="0">
                <a:solidFill>
                  <a:schemeClr val="dk2"/>
                </a:solidFill>
              </a:rPr>
            </a:br>
            <a:r>
              <a:rPr lang="th" dirty="0">
                <a:solidFill>
                  <a:schemeClr val="dk2"/>
                </a:solidFill>
              </a:rPr>
              <a:t>รายละเอียดของเมธอด (methods)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63" name="Google Shape;2963;p160"/>
          <p:cNvSpPr/>
          <p:nvPr/>
        </p:nvSpPr>
        <p:spPr>
          <a:xfrm>
            <a:off x="4078737" y="15949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4" name="Google Shape;296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88" y="1744812"/>
            <a:ext cx="686625" cy="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5" name="Google Shape;296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900" y="1784287"/>
            <a:ext cx="569500" cy="6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650" y="1744813"/>
            <a:ext cx="686625" cy="6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160"/>
          <p:cNvSpPr txBox="1">
            <a:spLocks noGrp="1"/>
          </p:cNvSpPr>
          <p:nvPr>
            <p:ph type="subTitle" idx="4"/>
          </p:nvPr>
        </p:nvSpPr>
        <p:spPr>
          <a:xfrm>
            <a:off x="0" y="3965925"/>
            <a:ext cx="58599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" sz="1100" dirty="0">
                <a:solidFill>
                  <a:schemeClr val="dk2"/>
                </a:solidFill>
              </a:rPr>
              <a:t>ONVIF Protocol จะใช้ XML เพื่อกำหนดรูปแบบข้อมูล, ใช้ SOAP เป็นโปรโตคอลสื่อสารและ</a:t>
            </a:r>
            <a:br>
              <a:rPr lang="th" sz="1100" dirty="0">
                <a:solidFill>
                  <a:schemeClr val="dk2"/>
                </a:solidFill>
              </a:rPr>
            </a:br>
            <a:r>
              <a:rPr lang="th" sz="1100" dirty="0">
                <a:solidFill>
                  <a:schemeClr val="dk2"/>
                </a:solidFill>
              </a:rPr>
              <a:t>แพ็กเกจข้อมูล XML และใช้ WSDL เป็นภาษาที่ใช้ในการบรรยายและระบุเซอร์วิสเว็บเซอร์วิสที่ให้บริการใน ONVIF Protocol ความสัมพันธ์ระหว่างเทคโนโลยีเหล่านี้ช่วยให้อุปกรณ์เครือข่ายวิดีโอที่เข้าร่วมมาตรฐาน ONVIF สามารถสื่อสารและทำงานร่วมกันได้อย่างมีประสิทธิภาพและสอดคล้องกันได้</a:t>
            </a:r>
            <a:endParaRPr sz="1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543413"/>
            <a:ext cx="7200000" cy="40566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mera Mechanics Workshop by Slidesgo">
  <a:themeElements>
    <a:clrScheme name="Simple Light">
      <a:dk1>
        <a:srgbClr val="404040"/>
      </a:dk1>
      <a:lt1>
        <a:srgbClr val="FFFFFF"/>
      </a:lt1>
      <a:dk2>
        <a:srgbClr val="808080"/>
      </a:dk2>
      <a:lt2>
        <a:srgbClr val="BDBDBD"/>
      </a:lt2>
      <a:accent1>
        <a:srgbClr val="404040"/>
      </a:accent1>
      <a:accent2>
        <a:srgbClr val="565656"/>
      </a:accent2>
      <a:accent3>
        <a:srgbClr val="808080"/>
      </a:accent3>
      <a:accent4>
        <a:srgbClr val="BDBDBD"/>
      </a:accent4>
      <a:accent5>
        <a:srgbClr val="E0E0E0"/>
      </a:accent5>
      <a:accent6>
        <a:srgbClr val="FFFFFF"/>
      </a:accent6>
      <a:hlink>
        <a:srgbClr val="4040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1009</Words>
  <Application>Microsoft Office PowerPoint</Application>
  <PresentationFormat>นำเสนอทางหน้าจอ (16:9)</PresentationFormat>
  <Paragraphs>208</Paragraphs>
  <Slides>66</Slides>
  <Notes>66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66</vt:i4>
      </vt:variant>
    </vt:vector>
  </HeadingPairs>
  <TitlesOfParts>
    <vt:vector size="78" baseType="lpstr">
      <vt:lpstr>Open Sans</vt:lpstr>
      <vt:lpstr>Arial</vt:lpstr>
      <vt:lpstr>NanumGothic ExtraBold</vt:lpstr>
      <vt:lpstr>Fira Sans Condensed</vt:lpstr>
      <vt:lpstr>Roboto Condensed Light</vt:lpstr>
      <vt:lpstr>Open Sans SemiBold</vt:lpstr>
      <vt:lpstr>Nanum Gothic</vt:lpstr>
      <vt:lpstr>Nunito</vt:lpstr>
      <vt:lpstr>Josefin Sans</vt:lpstr>
      <vt:lpstr>Anaheim</vt:lpstr>
      <vt:lpstr>Camera Mechanics Workshop by Slidesgo</vt:lpstr>
      <vt:lpstr>Aquatic and Physical Therapy Center XL by Slidesgo</vt:lpstr>
      <vt:lpstr>Application of the ONVIF Protocol to support IP camera management and video streaming through websites</vt:lpstr>
      <vt:lpstr>Topics</vt:lpstr>
      <vt:lpstr>Why</vt:lpstr>
      <vt:lpstr>Why</vt:lpstr>
      <vt:lpstr>Solve</vt:lpstr>
      <vt:lpstr>แนวทางแก้ปัญหา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แนวทางแก้ปัญหา</vt:lpstr>
      <vt:lpstr>แนวทางแก้ปัญหา</vt:lpstr>
      <vt:lpstr>Operation</vt:lpstr>
      <vt:lpstr>Use Case Diagram</vt:lpstr>
      <vt:lpstr>Use Case Diagram</vt:lpstr>
      <vt:lpstr>Overall Diagram</vt:lpstr>
      <vt:lpstr>Development</vt:lpstr>
      <vt:lpstr>แผนผัง หน้าเว็บไซต์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ONVIF 2.0 Service</vt:lpstr>
      <vt:lpstr>ONVIF Data</vt:lpstr>
      <vt:lpstr>Flow Chart</vt:lpstr>
      <vt:lpstr>Table Showing all APIs</vt:lpstr>
      <vt:lpstr>Conclude</vt:lpstr>
      <vt:lpstr>ภาพรวมของระบบ NONVIF</vt:lpstr>
      <vt:lpstr>ภาพรวมของระบบ NONVIF</vt:lpstr>
      <vt:lpstr>ภาพรวมของระบบ NONVIF</vt:lpstr>
      <vt:lpstr>การทดสอบ</vt:lpstr>
      <vt:lpstr>Install</vt:lpstr>
      <vt:lpstr>Install</vt:lpstr>
      <vt:lpstr>Systems</vt:lpstr>
      <vt:lpstr>Systems</vt:lpstr>
      <vt:lpstr>Systems</vt:lpstr>
      <vt:lpstr>Systems</vt:lpstr>
      <vt:lpstr>Systems</vt:lpstr>
      <vt:lpstr>Systems</vt:lpstr>
      <vt:lpstr>Stream Video</vt:lpstr>
      <vt:lpstr>Stream Video</vt:lpstr>
      <vt:lpstr>Stream Video</vt:lpstr>
      <vt:lpstr>Stream Video</vt:lpstr>
      <vt:lpstr>Stream Video</vt:lpstr>
      <vt:lpstr>Stream Video</vt:lpstr>
      <vt:lpstr>Stream Video</vt:lpstr>
      <vt:lpstr>Metadata</vt:lpstr>
      <vt:lpstr>Metadata</vt:lpstr>
      <vt:lpstr>Metadata</vt:lpstr>
      <vt:lpstr>Metadata</vt:lpstr>
      <vt:lpstr>Metadata</vt:lpstr>
      <vt:lpstr>Metadata</vt:lpstr>
      <vt:lpstr>Other</vt:lpstr>
      <vt:lpstr>สรุปผลการทดสอบ</vt:lpstr>
      <vt:lpstr>Demo Video</vt:lpstr>
      <vt:lpstr>Presented by</vt:lpstr>
      <vt:lpstr>Thank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the ONVIF Protocol to support IP camera management and video streaming through websites</dc:title>
  <cp:lastModifiedBy>nuntakorn sopap</cp:lastModifiedBy>
  <cp:revision>3</cp:revision>
  <dcterms:modified xsi:type="dcterms:W3CDTF">2023-07-02T11:51:39Z</dcterms:modified>
</cp:coreProperties>
</file>